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0" r:id="rId4"/>
    <p:sldId id="261" r:id="rId5"/>
    <p:sldId id="262" r:id="rId6"/>
    <p:sldId id="263" r:id="rId7"/>
    <p:sldId id="264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6" d="100"/>
          <a:sy n="76" d="100"/>
        </p:scale>
        <p:origin x="62" y="19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_rels/data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sv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4.svg"/><Relationship Id="rId1" Type="http://schemas.openxmlformats.org/officeDocument/2006/relationships/image" Target="../media/image3.png"/><Relationship Id="rId6" Type="http://schemas.openxmlformats.org/officeDocument/2006/relationships/image" Target="../media/image8.svg"/><Relationship Id="rId5" Type="http://schemas.openxmlformats.org/officeDocument/2006/relationships/image" Target="../media/image7.png"/><Relationship Id="rId4" Type="http://schemas.openxmlformats.org/officeDocument/2006/relationships/image" Target="../media/image6.svg"/></Relationships>
</file>

<file path=ppt/diagrams/_rels/drawing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sv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4.svg"/><Relationship Id="rId1" Type="http://schemas.openxmlformats.org/officeDocument/2006/relationships/image" Target="../media/image3.png"/><Relationship Id="rId6" Type="http://schemas.openxmlformats.org/officeDocument/2006/relationships/image" Target="../media/image8.svg"/><Relationship Id="rId5" Type="http://schemas.openxmlformats.org/officeDocument/2006/relationships/image" Target="../media/image7.png"/><Relationship Id="rId4" Type="http://schemas.openxmlformats.org/officeDocument/2006/relationships/image" Target="../media/image6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4_2">
  <dgm:title val=""/>
  <dgm:desc val=""/>
  <dgm:catLst>
    <dgm:cat type="accent4" pri="112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ln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8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4_2">
  <dgm:title val=""/>
  <dgm:desc val=""/>
  <dgm:catLst>
    <dgm:cat type="accent4" pri="112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ln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8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41B5E86-114B-46C9-995D-57E430D229FB}" type="doc">
      <dgm:prSet loTypeId="urn:microsoft.com/office/officeart/2005/8/layout/vList2" loCatId="list" qsTypeId="urn:microsoft.com/office/officeart/2005/8/quickstyle/simple4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34DE3D81-05F6-4ABF-A87F-6DBB3110C86D}">
      <dgm:prSet/>
      <dgm:spPr/>
      <dgm:t>
        <a:bodyPr/>
        <a:lstStyle/>
        <a:p>
          <a:r>
            <a:rPr lang="en-GB"/>
            <a:t>Risk is any untoward event that may hinder our ability to achieve our goal</a:t>
          </a:r>
          <a:endParaRPr lang="en-US"/>
        </a:p>
      </dgm:t>
    </dgm:pt>
    <dgm:pt modelId="{9DAAB3E1-B08C-4B95-BEC9-FC67116F212A}" type="parTrans" cxnId="{C8C51EE4-8FCC-493C-97E8-9696AE4FB4F6}">
      <dgm:prSet/>
      <dgm:spPr/>
      <dgm:t>
        <a:bodyPr/>
        <a:lstStyle/>
        <a:p>
          <a:endParaRPr lang="en-US"/>
        </a:p>
      </dgm:t>
    </dgm:pt>
    <dgm:pt modelId="{72CC34F6-F70A-472A-B720-E00FB48D3CBC}" type="sibTrans" cxnId="{C8C51EE4-8FCC-493C-97E8-9696AE4FB4F6}">
      <dgm:prSet/>
      <dgm:spPr/>
      <dgm:t>
        <a:bodyPr/>
        <a:lstStyle/>
        <a:p>
          <a:endParaRPr lang="en-US"/>
        </a:p>
      </dgm:t>
    </dgm:pt>
    <dgm:pt modelId="{21BDADB0-4CE4-43C3-96E3-B7691FF55224}">
      <dgm:prSet/>
      <dgm:spPr/>
      <dgm:t>
        <a:bodyPr/>
        <a:lstStyle/>
        <a:p>
          <a:r>
            <a:rPr lang="en-GB"/>
            <a:t>Risk is the probability of a negative outcome.</a:t>
          </a:r>
          <a:endParaRPr lang="en-US"/>
        </a:p>
      </dgm:t>
    </dgm:pt>
    <dgm:pt modelId="{7AE04C5C-0D0F-44BD-93B6-FAC643F5A212}" type="parTrans" cxnId="{EA0C4EA6-CFE1-41A3-BF03-E6DDCAF78345}">
      <dgm:prSet/>
      <dgm:spPr/>
      <dgm:t>
        <a:bodyPr/>
        <a:lstStyle/>
        <a:p>
          <a:endParaRPr lang="en-US"/>
        </a:p>
      </dgm:t>
    </dgm:pt>
    <dgm:pt modelId="{D2DAB507-B3FB-4E80-8E44-D819D8F9A0FC}" type="sibTrans" cxnId="{EA0C4EA6-CFE1-41A3-BF03-E6DDCAF78345}">
      <dgm:prSet/>
      <dgm:spPr/>
      <dgm:t>
        <a:bodyPr/>
        <a:lstStyle/>
        <a:p>
          <a:endParaRPr lang="en-US"/>
        </a:p>
      </dgm:t>
    </dgm:pt>
    <dgm:pt modelId="{D361DE18-E401-4E3C-ABBE-638A58DC1136}">
      <dgm:prSet/>
      <dgm:spPr/>
      <dgm:t>
        <a:bodyPr/>
        <a:lstStyle/>
        <a:p>
          <a:r>
            <a:rPr lang="en-GB" dirty="0"/>
            <a:t>Risk cannot be eliminated, however, measures can be put in place to minimise the chance of risk</a:t>
          </a:r>
          <a:endParaRPr lang="en-US" dirty="0"/>
        </a:p>
      </dgm:t>
    </dgm:pt>
    <dgm:pt modelId="{0611293B-1933-4F7A-B589-C26111FC9A25}" type="parTrans" cxnId="{2EF35467-334F-4726-AD19-EF54E86455C5}">
      <dgm:prSet/>
      <dgm:spPr/>
      <dgm:t>
        <a:bodyPr/>
        <a:lstStyle/>
        <a:p>
          <a:endParaRPr lang="en-US"/>
        </a:p>
      </dgm:t>
    </dgm:pt>
    <dgm:pt modelId="{0F356C66-D357-40A0-A532-01658B12DCCA}" type="sibTrans" cxnId="{2EF35467-334F-4726-AD19-EF54E86455C5}">
      <dgm:prSet/>
      <dgm:spPr/>
      <dgm:t>
        <a:bodyPr/>
        <a:lstStyle/>
        <a:p>
          <a:endParaRPr lang="en-US"/>
        </a:p>
      </dgm:t>
    </dgm:pt>
    <dgm:pt modelId="{E4E620C6-4CDE-4F34-AA69-AEAEB39F24BF}" type="pres">
      <dgm:prSet presAssocID="{841B5E86-114B-46C9-995D-57E430D229FB}" presName="linear" presStyleCnt="0">
        <dgm:presLayoutVars>
          <dgm:animLvl val="lvl"/>
          <dgm:resizeHandles val="exact"/>
        </dgm:presLayoutVars>
      </dgm:prSet>
      <dgm:spPr/>
    </dgm:pt>
    <dgm:pt modelId="{05125962-6D17-4C3E-894C-B008BD59A6DA}" type="pres">
      <dgm:prSet presAssocID="{34DE3D81-05F6-4ABF-A87F-6DBB3110C86D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2B5E227E-983F-47FC-9B24-676A1222C792}" type="pres">
      <dgm:prSet presAssocID="{72CC34F6-F70A-472A-B720-E00FB48D3CBC}" presName="spacer" presStyleCnt="0"/>
      <dgm:spPr/>
    </dgm:pt>
    <dgm:pt modelId="{5B523196-92E1-4C80-BCAE-CCC8508BDBD7}" type="pres">
      <dgm:prSet presAssocID="{21BDADB0-4CE4-43C3-96E3-B7691FF55224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CB87036E-6401-45AB-896F-E904DA4EC039}" type="pres">
      <dgm:prSet presAssocID="{D2DAB507-B3FB-4E80-8E44-D819D8F9A0FC}" presName="spacer" presStyleCnt="0"/>
      <dgm:spPr/>
    </dgm:pt>
    <dgm:pt modelId="{96A27196-4C1F-4505-B713-C57A59FC137A}" type="pres">
      <dgm:prSet presAssocID="{D361DE18-E401-4E3C-ABBE-638A58DC1136}" presName="parentText" presStyleLbl="node1" presStyleIdx="2" presStyleCnt="3">
        <dgm:presLayoutVars>
          <dgm:chMax val="0"/>
          <dgm:bulletEnabled val="1"/>
        </dgm:presLayoutVars>
      </dgm:prSet>
      <dgm:spPr/>
    </dgm:pt>
  </dgm:ptLst>
  <dgm:cxnLst>
    <dgm:cxn modelId="{2EF35467-334F-4726-AD19-EF54E86455C5}" srcId="{841B5E86-114B-46C9-995D-57E430D229FB}" destId="{D361DE18-E401-4E3C-ABBE-638A58DC1136}" srcOrd="2" destOrd="0" parTransId="{0611293B-1933-4F7A-B589-C26111FC9A25}" sibTransId="{0F356C66-D357-40A0-A532-01658B12DCCA}"/>
    <dgm:cxn modelId="{387F3C55-9414-4A72-BA8B-46341B81AF3F}" type="presOf" srcId="{D361DE18-E401-4E3C-ABBE-638A58DC1136}" destId="{96A27196-4C1F-4505-B713-C57A59FC137A}" srcOrd="0" destOrd="0" presId="urn:microsoft.com/office/officeart/2005/8/layout/vList2"/>
    <dgm:cxn modelId="{AA12EA85-E314-4CCB-B09D-5BA327B4BEA3}" type="presOf" srcId="{841B5E86-114B-46C9-995D-57E430D229FB}" destId="{E4E620C6-4CDE-4F34-AA69-AEAEB39F24BF}" srcOrd="0" destOrd="0" presId="urn:microsoft.com/office/officeart/2005/8/layout/vList2"/>
    <dgm:cxn modelId="{EA0C4EA6-CFE1-41A3-BF03-E6DDCAF78345}" srcId="{841B5E86-114B-46C9-995D-57E430D229FB}" destId="{21BDADB0-4CE4-43C3-96E3-B7691FF55224}" srcOrd="1" destOrd="0" parTransId="{7AE04C5C-0D0F-44BD-93B6-FAC643F5A212}" sibTransId="{D2DAB507-B3FB-4E80-8E44-D819D8F9A0FC}"/>
    <dgm:cxn modelId="{6FF176DC-3358-41E5-9038-3440EB5F69D7}" type="presOf" srcId="{34DE3D81-05F6-4ABF-A87F-6DBB3110C86D}" destId="{05125962-6D17-4C3E-894C-B008BD59A6DA}" srcOrd="0" destOrd="0" presId="urn:microsoft.com/office/officeart/2005/8/layout/vList2"/>
    <dgm:cxn modelId="{C8C51EE4-8FCC-493C-97E8-9696AE4FB4F6}" srcId="{841B5E86-114B-46C9-995D-57E430D229FB}" destId="{34DE3D81-05F6-4ABF-A87F-6DBB3110C86D}" srcOrd="0" destOrd="0" parTransId="{9DAAB3E1-B08C-4B95-BEC9-FC67116F212A}" sibTransId="{72CC34F6-F70A-472A-B720-E00FB48D3CBC}"/>
    <dgm:cxn modelId="{3CE8E4E6-AE9E-4F79-99AF-F30E0DB14150}" type="presOf" srcId="{21BDADB0-4CE4-43C3-96E3-B7691FF55224}" destId="{5B523196-92E1-4C80-BCAE-CCC8508BDBD7}" srcOrd="0" destOrd="0" presId="urn:microsoft.com/office/officeart/2005/8/layout/vList2"/>
    <dgm:cxn modelId="{85050472-4172-47D2-BFC7-AA663F21DF23}" type="presParOf" srcId="{E4E620C6-4CDE-4F34-AA69-AEAEB39F24BF}" destId="{05125962-6D17-4C3E-894C-B008BD59A6DA}" srcOrd="0" destOrd="0" presId="urn:microsoft.com/office/officeart/2005/8/layout/vList2"/>
    <dgm:cxn modelId="{11F69B59-8375-4203-BEF2-2BF575FE7494}" type="presParOf" srcId="{E4E620C6-4CDE-4F34-AA69-AEAEB39F24BF}" destId="{2B5E227E-983F-47FC-9B24-676A1222C792}" srcOrd="1" destOrd="0" presId="urn:microsoft.com/office/officeart/2005/8/layout/vList2"/>
    <dgm:cxn modelId="{8A92CF3E-B314-4398-A11A-5E09500349C9}" type="presParOf" srcId="{E4E620C6-4CDE-4F34-AA69-AEAEB39F24BF}" destId="{5B523196-92E1-4C80-BCAE-CCC8508BDBD7}" srcOrd="2" destOrd="0" presId="urn:microsoft.com/office/officeart/2005/8/layout/vList2"/>
    <dgm:cxn modelId="{636C4B4E-C1F2-4D1D-ADD3-C389AEAAF1DD}" type="presParOf" srcId="{E4E620C6-4CDE-4F34-AA69-AEAEB39F24BF}" destId="{CB87036E-6401-45AB-896F-E904DA4EC039}" srcOrd="3" destOrd="0" presId="urn:microsoft.com/office/officeart/2005/8/layout/vList2"/>
    <dgm:cxn modelId="{BC4CB465-CAA3-42C4-911B-F7C11A9FEF9E}" type="presParOf" srcId="{E4E620C6-4CDE-4F34-AA69-AEAEB39F24BF}" destId="{96A27196-4C1F-4505-B713-C57A59FC137A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E823F5B-CC8B-45BC-BF32-B77994F4005C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9085BD07-D53C-4FF8-8092-C78E3F36549E}">
      <dgm:prSet/>
      <dgm:spPr/>
      <dgm:t>
        <a:bodyPr/>
        <a:lstStyle/>
        <a:p>
          <a:r>
            <a:rPr lang="en-GB"/>
            <a:t>SouthEast Focus Healthcare Ltd ensures that working conditions are safe, healthy and compliant with all statutory requirement and codes of conduct .</a:t>
          </a:r>
          <a:endParaRPr lang="en-US"/>
        </a:p>
      </dgm:t>
    </dgm:pt>
    <dgm:pt modelId="{B1664726-0B84-435D-9E67-5B89E52E0015}" type="parTrans" cxnId="{E0C8E05F-7A6B-403E-98F1-A9690979D825}">
      <dgm:prSet/>
      <dgm:spPr/>
      <dgm:t>
        <a:bodyPr/>
        <a:lstStyle/>
        <a:p>
          <a:endParaRPr lang="en-US"/>
        </a:p>
      </dgm:t>
    </dgm:pt>
    <dgm:pt modelId="{6DB04B39-9930-4950-B536-18C1BE5034D5}" type="sibTrans" cxnId="{E0C8E05F-7A6B-403E-98F1-A9690979D825}">
      <dgm:prSet/>
      <dgm:spPr/>
      <dgm:t>
        <a:bodyPr/>
        <a:lstStyle/>
        <a:p>
          <a:endParaRPr lang="en-US"/>
        </a:p>
      </dgm:t>
    </dgm:pt>
    <dgm:pt modelId="{D683D297-C98B-4D13-AEC3-867B43DB5142}">
      <dgm:prSet/>
      <dgm:spPr/>
      <dgm:t>
        <a:bodyPr/>
        <a:lstStyle/>
        <a:p>
          <a:r>
            <a:rPr lang="en-GB"/>
            <a:t>The policy seek to minimise risk to its bearest minimum and while ensuring health and safety to both staff and service users</a:t>
          </a:r>
          <a:endParaRPr lang="en-US"/>
        </a:p>
      </dgm:t>
    </dgm:pt>
    <dgm:pt modelId="{D6E4C9B1-6981-415C-B225-0BAB2B0A66BD}" type="parTrans" cxnId="{91333FF9-0EB2-4534-9519-336E519895E6}">
      <dgm:prSet/>
      <dgm:spPr/>
      <dgm:t>
        <a:bodyPr/>
        <a:lstStyle/>
        <a:p>
          <a:endParaRPr lang="en-US"/>
        </a:p>
      </dgm:t>
    </dgm:pt>
    <dgm:pt modelId="{08868089-8F50-48D8-8D4B-E8E4F3D83F5E}" type="sibTrans" cxnId="{91333FF9-0EB2-4534-9519-336E519895E6}">
      <dgm:prSet/>
      <dgm:spPr/>
      <dgm:t>
        <a:bodyPr/>
        <a:lstStyle/>
        <a:p>
          <a:endParaRPr lang="en-US"/>
        </a:p>
      </dgm:t>
    </dgm:pt>
    <dgm:pt modelId="{FEEBA4D3-6CBA-4194-8935-7D015B21B5A0}" type="pres">
      <dgm:prSet presAssocID="{2E823F5B-CC8B-45BC-BF32-B77994F4005C}" presName="linear" presStyleCnt="0">
        <dgm:presLayoutVars>
          <dgm:animLvl val="lvl"/>
          <dgm:resizeHandles val="exact"/>
        </dgm:presLayoutVars>
      </dgm:prSet>
      <dgm:spPr/>
    </dgm:pt>
    <dgm:pt modelId="{4D5761DC-C3E1-464D-8856-DCDFC497C572}" type="pres">
      <dgm:prSet presAssocID="{9085BD07-D53C-4FF8-8092-C78E3F36549E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3A4EA832-B951-4BFE-87C1-D0410E4E38CB}" type="pres">
      <dgm:prSet presAssocID="{6DB04B39-9930-4950-B536-18C1BE5034D5}" presName="spacer" presStyleCnt="0"/>
      <dgm:spPr/>
    </dgm:pt>
    <dgm:pt modelId="{51D11494-3BB1-4D9C-8F13-FE747F6E3588}" type="pres">
      <dgm:prSet presAssocID="{D683D297-C98B-4D13-AEC3-867B43DB5142}" presName="parentText" presStyleLbl="node1" presStyleIdx="1" presStyleCnt="2">
        <dgm:presLayoutVars>
          <dgm:chMax val="0"/>
          <dgm:bulletEnabled val="1"/>
        </dgm:presLayoutVars>
      </dgm:prSet>
      <dgm:spPr/>
    </dgm:pt>
  </dgm:ptLst>
  <dgm:cxnLst>
    <dgm:cxn modelId="{A5C80809-51E2-4CDF-ABE8-AE3329BD4BEB}" type="presOf" srcId="{2E823F5B-CC8B-45BC-BF32-B77994F4005C}" destId="{FEEBA4D3-6CBA-4194-8935-7D015B21B5A0}" srcOrd="0" destOrd="0" presId="urn:microsoft.com/office/officeart/2005/8/layout/vList2"/>
    <dgm:cxn modelId="{FB64F039-7825-4345-A94D-46649381052A}" type="presOf" srcId="{D683D297-C98B-4D13-AEC3-867B43DB5142}" destId="{51D11494-3BB1-4D9C-8F13-FE747F6E3588}" srcOrd="0" destOrd="0" presId="urn:microsoft.com/office/officeart/2005/8/layout/vList2"/>
    <dgm:cxn modelId="{E0C8E05F-7A6B-403E-98F1-A9690979D825}" srcId="{2E823F5B-CC8B-45BC-BF32-B77994F4005C}" destId="{9085BD07-D53C-4FF8-8092-C78E3F36549E}" srcOrd="0" destOrd="0" parTransId="{B1664726-0B84-435D-9E67-5B89E52E0015}" sibTransId="{6DB04B39-9930-4950-B536-18C1BE5034D5}"/>
    <dgm:cxn modelId="{52F4066C-22AB-4E0D-83D3-F9755C81015C}" type="presOf" srcId="{9085BD07-D53C-4FF8-8092-C78E3F36549E}" destId="{4D5761DC-C3E1-464D-8856-DCDFC497C572}" srcOrd="0" destOrd="0" presId="urn:microsoft.com/office/officeart/2005/8/layout/vList2"/>
    <dgm:cxn modelId="{91333FF9-0EB2-4534-9519-336E519895E6}" srcId="{2E823F5B-CC8B-45BC-BF32-B77994F4005C}" destId="{D683D297-C98B-4D13-AEC3-867B43DB5142}" srcOrd="1" destOrd="0" parTransId="{D6E4C9B1-6981-415C-B225-0BAB2B0A66BD}" sibTransId="{08868089-8F50-48D8-8D4B-E8E4F3D83F5E}"/>
    <dgm:cxn modelId="{10E43EE0-6CD3-446E-89A2-284B49081EEE}" type="presParOf" srcId="{FEEBA4D3-6CBA-4194-8935-7D015B21B5A0}" destId="{4D5761DC-C3E1-464D-8856-DCDFC497C572}" srcOrd="0" destOrd="0" presId="urn:microsoft.com/office/officeart/2005/8/layout/vList2"/>
    <dgm:cxn modelId="{F6BB962D-CF65-46A2-9BD0-25D6A2D9FB42}" type="presParOf" srcId="{FEEBA4D3-6CBA-4194-8935-7D015B21B5A0}" destId="{3A4EA832-B951-4BFE-87C1-D0410E4E38CB}" srcOrd="1" destOrd="0" presId="urn:microsoft.com/office/officeart/2005/8/layout/vList2"/>
    <dgm:cxn modelId="{D54151FD-9A4C-47DF-8270-D93D2BB2F966}" type="presParOf" srcId="{FEEBA4D3-6CBA-4194-8935-7D015B21B5A0}" destId="{51D11494-3BB1-4D9C-8F13-FE747F6E3588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BFC25298-3847-4A71-8619-8E1DB34F1904}" type="doc">
      <dgm:prSet loTypeId="urn:microsoft.com/office/officeart/2008/layout/LinedList" loCatId="list" qsTypeId="urn:microsoft.com/office/officeart/2005/8/quickstyle/simple1" qsCatId="simple" csTypeId="urn:microsoft.com/office/officeart/2005/8/colors/accent4_2" csCatId="accent4"/>
      <dgm:spPr/>
      <dgm:t>
        <a:bodyPr/>
        <a:lstStyle/>
        <a:p>
          <a:endParaRPr lang="en-US"/>
        </a:p>
      </dgm:t>
    </dgm:pt>
    <dgm:pt modelId="{FDFD2292-E273-4258-9FE0-37C9786D26BD}">
      <dgm:prSet/>
      <dgm:spPr/>
      <dgm:t>
        <a:bodyPr/>
        <a:lstStyle/>
        <a:p>
          <a:r>
            <a:rPr lang="en-US"/>
            <a:t>South East Focus Care Limited is committed to incorporating positive risk-taking into its assessments and plans of Care and Support. </a:t>
          </a:r>
        </a:p>
      </dgm:t>
    </dgm:pt>
    <dgm:pt modelId="{C86DF964-4D8E-4F5B-BB8D-92348A35B994}" type="parTrans" cxnId="{61A4135D-961D-4C5E-939B-18F9E7009390}">
      <dgm:prSet/>
      <dgm:spPr/>
      <dgm:t>
        <a:bodyPr/>
        <a:lstStyle/>
        <a:p>
          <a:endParaRPr lang="en-US"/>
        </a:p>
      </dgm:t>
    </dgm:pt>
    <dgm:pt modelId="{E5AFC2AF-4A24-40E4-A7ED-C39656153B13}" type="sibTrans" cxnId="{61A4135D-961D-4C5E-939B-18F9E7009390}">
      <dgm:prSet/>
      <dgm:spPr/>
      <dgm:t>
        <a:bodyPr/>
        <a:lstStyle/>
        <a:p>
          <a:endParaRPr lang="en-US"/>
        </a:p>
      </dgm:t>
    </dgm:pt>
    <dgm:pt modelId="{EFD67738-0D61-4EA5-9DCC-2B3A478B600F}">
      <dgm:prSet/>
      <dgm:spPr/>
      <dgm:t>
        <a:bodyPr/>
        <a:lstStyle/>
        <a:p>
          <a:r>
            <a:rPr lang="en-GB"/>
            <a:t>This is in line with </a:t>
          </a:r>
          <a:endParaRPr lang="en-US"/>
        </a:p>
      </dgm:t>
    </dgm:pt>
    <dgm:pt modelId="{A497DC77-27C7-4674-A2F8-30F837D812FF}" type="parTrans" cxnId="{62822042-2D82-4236-8B6B-4C810658AA4B}">
      <dgm:prSet/>
      <dgm:spPr/>
      <dgm:t>
        <a:bodyPr/>
        <a:lstStyle/>
        <a:p>
          <a:endParaRPr lang="en-US"/>
        </a:p>
      </dgm:t>
    </dgm:pt>
    <dgm:pt modelId="{C2D35A02-3BE7-4319-BF7F-9908C74CC438}" type="sibTrans" cxnId="{62822042-2D82-4236-8B6B-4C810658AA4B}">
      <dgm:prSet/>
      <dgm:spPr/>
      <dgm:t>
        <a:bodyPr/>
        <a:lstStyle/>
        <a:p>
          <a:endParaRPr lang="en-US"/>
        </a:p>
      </dgm:t>
    </dgm:pt>
    <dgm:pt modelId="{674F3EB0-5B2B-4725-958A-9D35E4F2B919}">
      <dgm:prSet/>
      <dgm:spPr/>
      <dgm:t>
        <a:bodyPr/>
        <a:lstStyle/>
        <a:p>
          <a:r>
            <a:rPr lang="en-GB"/>
            <a:t>(a)Least restrictive practices</a:t>
          </a:r>
          <a:endParaRPr lang="en-US"/>
        </a:p>
      </dgm:t>
    </dgm:pt>
    <dgm:pt modelId="{99547B2C-220E-4D60-8149-47C995506490}" type="parTrans" cxnId="{FA607629-71F8-4316-AFB9-4BEF58B72737}">
      <dgm:prSet/>
      <dgm:spPr/>
      <dgm:t>
        <a:bodyPr/>
        <a:lstStyle/>
        <a:p>
          <a:endParaRPr lang="en-US"/>
        </a:p>
      </dgm:t>
    </dgm:pt>
    <dgm:pt modelId="{0DCCDFB2-6F09-4D0F-9E2E-A7D69AC2F00A}" type="sibTrans" cxnId="{FA607629-71F8-4316-AFB9-4BEF58B72737}">
      <dgm:prSet/>
      <dgm:spPr/>
      <dgm:t>
        <a:bodyPr/>
        <a:lstStyle/>
        <a:p>
          <a:endParaRPr lang="en-US"/>
        </a:p>
      </dgm:t>
    </dgm:pt>
    <dgm:pt modelId="{C7BD2492-23C9-43E9-9C65-DF4A104B676B}">
      <dgm:prSet/>
      <dgm:spPr/>
      <dgm:t>
        <a:bodyPr/>
        <a:lstStyle/>
        <a:p>
          <a:r>
            <a:rPr lang="en-GB"/>
            <a:t>(b) Person centered care</a:t>
          </a:r>
          <a:endParaRPr lang="en-US"/>
        </a:p>
      </dgm:t>
    </dgm:pt>
    <dgm:pt modelId="{C692B8B1-1509-4971-951F-7EC2E02E1A8F}" type="parTrans" cxnId="{0A9137DC-AEA5-4D11-9017-34663BE7DA26}">
      <dgm:prSet/>
      <dgm:spPr/>
      <dgm:t>
        <a:bodyPr/>
        <a:lstStyle/>
        <a:p>
          <a:endParaRPr lang="en-US"/>
        </a:p>
      </dgm:t>
    </dgm:pt>
    <dgm:pt modelId="{651A8B09-2AC3-41A0-A648-1867670F01D0}" type="sibTrans" cxnId="{0A9137DC-AEA5-4D11-9017-34663BE7DA26}">
      <dgm:prSet/>
      <dgm:spPr/>
      <dgm:t>
        <a:bodyPr/>
        <a:lstStyle/>
        <a:p>
          <a:endParaRPr lang="en-US"/>
        </a:p>
      </dgm:t>
    </dgm:pt>
    <dgm:pt modelId="{491C9BED-309C-408A-B635-F0FF9DEEED94}">
      <dgm:prSet/>
      <dgm:spPr/>
      <dgm:t>
        <a:bodyPr/>
        <a:lstStyle/>
        <a:p>
          <a:r>
            <a:rPr lang="en-GB"/>
            <a:t>(c) Observation</a:t>
          </a:r>
          <a:endParaRPr lang="en-US"/>
        </a:p>
      </dgm:t>
    </dgm:pt>
    <dgm:pt modelId="{CBA426C5-BA2F-4ACF-9915-4332C9A7468A}" type="parTrans" cxnId="{162F66D6-490D-402C-ABD5-407AC152447F}">
      <dgm:prSet/>
      <dgm:spPr/>
      <dgm:t>
        <a:bodyPr/>
        <a:lstStyle/>
        <a:p>
          <a:endParaRPr lang="en-US"/>
        </a:p>
      </dgm:t>
    </dgm:pt>
    <dgm:pt modelId="{4EDA9221-B333-4E8C-8506-C0094CAC3E05}" type="sibTrans" cxnId="{162F66D6-490D-402C-ABD5-407AC152447F}">
      <dgm:prSet/>
      <dgm:spPr/>
      <dgm:t>
        <a:bodyPr/>
        <a:lstStyle/>
        <a:p>
          <a:endParaRPr lang="en-US"/>
        </a:p>
      </dgm:t>
    </dgm:pt>
    <dgm:pt modelId="{EC5909E3-E470-4308-AC12-FAFA1C262831}" type="pres">
      <dgm:prSet presAssocID="{BFC25298-3847-4A71-8619-8E1DB34F1904}" presName="vert0" presStyleCnt="0">
        <dgm:presLayoutVars>
          <dgm:dir/>
          <dgm:animOne val="branch"/>
          <dgm:animLvl val="lvl"/>
        </dgm:presLayoutVars>
      </dgm:prSet>
      <dgm:spPr/>
    </dgm:pt>
    <dgm:pt modelId="{189DFA9C-164E-4E77-8B53-38DB3D952EC9}" type="pres">
      <dgm:prSet presAssocID="{FDFD2292-E273-4258-9FE0-37C9786D26BD}" presName="thickLine" presStyleLbl="alignNode1" presStyleIdx="0" presStyleCnt="5"/>
      <dgm:spPr/>
    </dgm:pt>
    <dgm:pt modelId="{240311F1-BB36-401A-9281-73328E1E13EC}" type="pres">
      <dgm:prSet presAssocID="{FDFD2292-E273-4258-9FE0-37C9786D26BD}" presName="horz1" presStyleCnt="0"/>
      <dgm:spPr/>
    </dgm:pt>
    <dgm:pt modelId="{DDE62C50-FD81-460A-A295-DA06469C5F8E}" type="pres">
      <dgm:prSet presAssocID="{FDFD2292-E273-4258-9FE0-37C9786D26BD}" presName="tx1" presStyleLbl="revTx" presStyleIdx="0" presStyleCnt="5"/>
      <dgm:spPr/>
    </dgm:pt>
    <dgm:pt modelId="{7637CC77-E409-4137-82F0-3BB2D6B30A6C}" type="pres">
      <dgm:prSet presAssocID="{FDFD2292-E273-4258-9FE0-37C9786D26BD}" presName="vert1" presStyleCnt="0"/>
      <dgm:spPr/>
    </dgm:pt>
    <dgm:pt modelId="{DD6C6D84-74AA-49A4-B5E9-D8A4029839AE}" type="pres">
      <dgm:prSet presAssocID="{EFD67738-0D61-4EA5-9DCC-2B3A478B600F}" presName="thickLine" presStyleLbl="alignNode1" presStyleIdx="1" presStyleCnt="5"/>
      <dgm:spPr/>
    </dgm:pt>
    <dgm:pt modelId="{AAEA208C-164D-4FBB-B6F2-463C73733558}" type="pres">
      <dgm:prSet presAssocID="{EFD67738-0D61-4EA5-9DCC-2B3A478B600F}" presName="horz1" presStyleCnt="0"/>
      <dgm:spPr/>
    </dgm:pt>
    <dgm:pt modelId="{9762C222-031D-4E9E-AD57-C865CC01B9A0}" type="pres">
      <dgm:prSet presAssocID="{EFD67738-0D61-4EA5-9DCC-2B3A478B600F}" presName="tx1" presStyleLbl="revTx" presStyleIdx="1" presStyleCnt="5"/>
      <dgm:spPr/>
    </dgm:pt>
    <dgm:pt modelId="{1F562CB4-9EE0-4DC0-81F4-E30A3A82C201}" type="pres">
      <dgm:prSet presAssocID="{EFD67738-0D61-4EA5-9DCC-2B3A478B600F}" presName="vert1" presStyleCnt="0"/>
      <dgm:spPr/>
    </dgm:pt>
    <dgm:pt modelId="{A409B964-2A4B-4E07-A9E6-BE069AB94C88}" type="pres">
      <dgm:prSet presAssocID="{674F3EB0-5B2B-4725-958A-9D35E4F2B919}" presName="thickLine" presStyleLbl="alignNode1" presStyleIdx="2" presStyleCnt="5"/>
      <dgm:spPr/>
    </dgm:pt>
    <dgm:pt modelId="{80EA4491-ED4C-4174-A1AB-A5FEFB6365DB}" type="pres">
      <dgm:prSet presAssocID="{674F3EB0-5B2B-4725-958A-9D35E4F2B919}" presName="horz1" presStyleCnt="0"/>
      <dgm:spPr/>
    </dgm:pt>
    <dgm:pt modelId="{B82D170D-1997-45E3-8096-B7B4B7082947}" type="pres">
      <dgm:prSet presAssocID="{674F3EB0-5B2B-4725-958A-9D35E4F2B919}" presName="tx1" presStyleLbl="revTx" presStyleIdx="2" presStyleCnt="5"/>
      <dgm:spPr/>
    </dgm:pt>
    <dgm:pt modelId="{AE1CAD0E-7A85-4AC2-8802-895EAC988739}" type="pres">
      <dgm:prSet presAssocID="{674F3EB0-5B2B-4725-958A-9D35E4F2B919}" presName="vert1" presStyleCnt="0"/>
      <dgm:spPr/>
    </dgm:pt>
    <dgm:pt modelId="{8CD68B15-CDB0-4929-B2A9-72EB946DD61F}" type="pres">
      <dgm:prSet presAssocID="{C7BD2492-23C9-43E9-9C65-DF4A104B676B}" presName="thickLine" presStyleLbl="alignNode1" presStyleIdx="3" presStyleCnt="5"/>
      <dgm:spPr/>
    </dgm:pt>
    <dgm:pt modelId="{3E59DDCF-CD97-466B-A6A7-66955972AB8F}" type="pres">
      <dgm:prSet presAssocID="{C7BD2492-23C9-43E9-9C65-DF4A104B676B}" presName="horz1" presStyleCnt="0"/>
      <dgm:spPr/>
    </dgm:pt>
    <dgm:pt modelId="{F2AE5A4E-01B2-4B2E-82BE-BD8D351A1370}" type="pres">
      <dgm:prSet presAssocID="{C7BD2492-23C9-43E9-9C65-DF4A104B676B}" presName="tx1" presStyleLbl="revTx" presStyleIdx="3" presStyleCnt="5"/>
      <dgm:spPr/>
    </dgm:pt>
    <dgm:pt modelId="{6C418BDC-EA3B-4174-9BBA-C24F4F1788C6}" type="pres">
      <dgm:prSet presAssocID="{C7BD2492-23C9-43E9-9C65-DF4A104B676B}" presName="vert1" presStyleCnt="0"/>
      <dgm:spPr/>
    </dgm:pt>
    <dgm:pt modelId="{3BDFE1A3-BDCC-42DA-B0C9-3B0B145307DF}" type="pres">
      <dgm:prSet presAssocID="{491C9BED-309C-408A-B635-F0FF9DEEED94}" presName="thickLine" presStyleLbl="alignNode1" presStyleIdx="4" presStyleCnt="5"/>
      <dgm:spPr/>
    </dgm:pt>
    <dgm:pt modelId="{04D1953D-3B7E-4552-9152-AA8D7DF8FC17}" type="pres">
      <dgm:prSet presAssocID="{491C9BED-309C-408A-B635-F0FF9DEEED94}" presName="horz1" presStyleCnt="0"/>
      <dgm:spPr/>
    </dgm:pt>
    <dgm:pt modelId="{F8FF15D4-9C1A-4D49-B2BF-79F2E8EB2BF4}" type="pres">
      <dgm:prSet presAssocID="{491C9BED-309C-408A-B635-F0FF9DEEED94}" presName="tx1" presStyleLbl="revTx" presStyleIdx="4" presStyleCnt="5"/>
      <dgm:spPr/>
    </dgm:pt>
    <dgm:pt modelId="{45DB80E0-2B95-4B82-93D0-920EA79DF02D}" type="pres">
      <dgm:prSet presAssocID="{491C9BED-309C-408A-B635-F0FF9DEEED94}" presName="vert1" presStyleCnt="0"/>
      <dgm:spPr/>
    </dgm:pt>
  </dgm:ptLst>
  <dgm:cxnLst>
    <dgm:cxn modelId="{FA607629-71F8-4316-AFB9-4BEF58B72737}" srcId="{BFC25298-3847-4A71-8619-8E1DB34F1904}" destId="{674F3EB0-5B2B-4725-958A-9D35E4F2B919}" srcOrd="2" destOrd="0" parTransId="{99547B2C-220E-4D60-8149-47C995506490}" sibTransId="{0DCCDFB2-6F09-4D0F-9E2E-A7D69AC2F00A}"/>
    <dgm:cxn modelId="{61A4135D-961D-4C5E-939B-18F9E7009390}" srcId="{BFC25298-3847-4A71-8619-8E1DB34F1904}" destId="{FDFD2292-E273-4258-9FE0-37C9786D26BD}" srcOrd="0" destOrd="0" parTransId="{C86DF964-4D8E-4F5B-BB8D-92348A35B994}" sibTransId="{E5AFC2AF-4A24-40E4-A7ED-C39656153B13}"/>
    <dgm:cxn modelId="{62822042-2D82-4236-8B6B-4C810658AA4B}" srcId="{BFC25298-3847-4A71-8619-8E1DB34F1904}" destId="{EFD67738-0D61-4EA5-9DCC-2B3A478B600F}" srcOrd="1" destOrd="0" parTransId="{A497DC77-27C7-4674-A2F8-30F837D812FF}" sibTransId="{C2D35A02-3BE7-4319-BF7F-9908C74CC438}"/>
    <dgm:cxn modelId="{9510BA6F-A13A-4D51-83FE-012F39D0BE7C}" type="presOf" srcId="{674F3EB0-5B2B-4725-958A-9D35E4F2B919}" destId="{B82D170D-1997-45E3-8096-B7B4B7082947}" srcOrd="0" destOrd="0" presId="urn:microsoft.com/office/officeart/2008/layout/LinedList"/>
    <dgm:cxn modelId="{DD5C9978-9F6F-4DED-8C66-D6A3A0E0E465}" type="presOf" srcId="{C7BD2492-23C9-43E9-9C65-DF4A104B676B}" destId="{F2AE5A4E-01B2-4B2E-82BE-BD8D351A1370}" srcOrd="0" destOrd="0" presId="urn:microsoft.com/office/officeart/2008/layout/LinedList"/>
    <dgm:cxn modelId="{1AC56589-65D0-4205-B795-974A0FCA57CD}" type="presOf" srcId="{FDFD2292-E273-4258-9FE0-37C9786D26BD}" destId="{DDE62C50-FD81-460A-A295-DA06469C5F8E}" srcOrd="0" destOrd="0" presId="urn:microsoft.com/office/officeart/2008/layout/LinedList"/>
    <dgm:cxn modelId="{B842DD8E-5164-41DC-B098-0BC18188C9C7}" type="presOf" srcId="{EFD67738-0D61-4EA5-9DCC-2B3A478B600F}" destId="{9762C222-031D-4E9E-AD57-C865CC01B9A0}" srcOrd="0" destOrd="0" presId="urn:microsoft.com/office/officeart/2008/layout/LinedList"/>
    <dgm:cxn modelId="{162F66D6-490D-402C-ABD5-407AC152447F}" srcId="{BFC25298-3847-4A71-8619-8E1DB34F1904}" destId="{491C9BED-309C-408A-B635-F0FF9DEEED94}" srcOrd="4" destOrd="0" parTransId="{CBA426C5-BA2F-4ACF-9915-4332C9A7468A}" sibTransId="{4EDA9221-B333-4E8C-8506-C0094CAC3E05}"/>
    <dgm:cxn modelId="{0A9137DC-AEA5-4D11-9017-34663BE7DA26}" srcId="{BFC25298-3847-4A71-8619-8E1DB34F1904}" destId="{C7BD2492-23C9-43E9-9C65-DF4A104B676B}" srcOrd="3" destOrd="0" parTransId="{C692B8B1-1509-4971-951F-7EC2E02E1A8F}" sibTransId="{651A8B09-2AC3-41A0-A648-1867670F01D0}"/>
    <dgm:cxn modelId="{852097E9-27AC-46DD-BE6E-0CEE0FB36A57}" type="presOf" srcId="{BFC25298-3847-4A71-8619-8E1DB34F1904}" destId="{EC5909E3-E470-4308-AC12-FAFA1C262831}" srcOrd="0" destOrd="0" presId="urn:microsoft.com/office/officeart/2008/layout/LinedList"/>
    <dgm:cxn modelId="{69EA83FA-38B3-4CFE-9F31-85855BCE7E45}" type="presOf" srcId="{491C9BED-309C-408A-B635-F0FF9DEEED94}" destId="{F8FF15D4-9C1A-4D49-B2BF-79F2E8EB2BF4}" srcOrd="0" destOrd="0" presId="urn:microsoft.com/office/officeart/2008/layout/LinedList"/>
    <dgm:cxn modelId="{4A56A825-36ED-4F2C-8E95-AC6A2785AC56}" type="presParOf" srcId="{EC5909E3-E470-4308-AC12-FAFA1C262831}" destId="{189DFA9C-164E-4E77-8B53-38DB3D952EC9}" srcOrd="0" destOrd="0" presId="urn:microsoft.com/office/officeart/2008/layout/LinedList"/>
    <dgm:cxn modelId="{6C27B8AE-8753-4B90-BE1F-C273A9552DE6}" type="presParOf" srcId="{EC5909E3-E470-4308-AC12-FAFA1C262831}" destId="{240311F1-BB36-401A-9281-73328E1E13EC}" srcOrd="1" destOrd="0" presId="urn:microsoft.com/office/officeart/2008/layout/LinedList"/>
    <dgm:cxn modelId="{12D5ACED-7BF5-4F60-BD21-48B94DACD0BB}" type="presParOf" srcId="{240311F1-BB36-401A-9281-73328E1E13EC}" destId="{DDE62C50-FD81-460A-A295-DA06469C5F8E}" srcOrd="0" destOrd="0" presId="urn:microsoft.com/office/officeart/2008/layout/LinedList"/>
    <dgm:cxn modelId="{0A4D1DD7-2F75-4D07-AC85-5A321C16FCB8}" type="presParOf" srcId="{240311F1-BB36-401A-9281-73328E1E13EC}" destId="{7637CC77-E409-4137-82F0-3BB2D6B30A6C}" srcOrd="1" destOrd="0" presId="urn:microsoft.com/office/officeart/2008/layout/LinedList"/>
    <dgm:cxn modelId="{36634AD6-2EDD-4814-94DD-1BD31C6E8EB0}" type="presParOf" srcId="{EC5909E3-E470-4308-AC12-FAFA1C262831}" destId="{DD6C6D84-74AA-49A4-B5E9-D8A4029839AE}" srcOrd="2" destOrd="0" presId="urn:microsoft.com/office/officeart/2008/layout/LinedList"/>
    <dgm:cxn modelId="{DBE1C816-C361-444D-B6DD-C1D2BE581A0F}" type="presParOf" srcId="{EC5909E3-E470-4308-AC12-FAFA1C262831}" destId="{AAEA208C-164D-4FBB-B6F2-463C73733558}" srcOrd="3" destOrd="0" presId="urn:microsoft.com/office/officeart/2008/layout/LinedList"/>
    <dgm:cxn modelId="{8AC3A37E-1784-4078-A1AF-12C4286BA8C6}" type="presParOf" srcId="{AAEA208C-164D-4FBB-B6F2-463C73733558}" destId="{9762C222-031D-4E9E-AD57-C865CC01B9A0}" srcOrd="0" destOrd="0" presId="urn:microsoft.com/office/officeart/2008/layout/LinedList"/>
    <dgm:cxn modelId="{675411F8-0985-41BB-BA7A-01478C5AD78B}" type="presParOf" srcId="{AAEA208C-164D-4FBB-B6F2-463C73733558}" destId="{1F562CB4-9EE0-4DC0-81F4-E30A3A82C201}" srcOrd="1" destOrd="0" presId="urn:microsoft.com/office/officeart/2008/layout/LinedList"/>
    <dgm:cxn modelId="{DEE9A18B-345D-447E-A500-9B82E8C5A3C6}" type="presParOf" srcId="{EC5909E3-E470-4308-AC12-FAFA1C262831}" destId="{A409B964-2A4B-4E07-A9E6-BE069AB94C88}" srcOrd="4" destOrd="0" presId="urn:microsoft.com/office/officeart/2008/layout/LinedList"/>
    <dgm:cxn modelId="{F3401A48-E831-4C0E-987B-0F06CC76CBD9}" type="presParOf" srcId="{EC5909E3-E470-4308-AC12-FAFA1C262831}" destId="{80EA4491-ED4C-4174-A1AB-A5FEFB6365DB}" srcOrd="5" destOrd="0" presId="urn:microsoft.com/office/officeart/2008/layout/LinedList"/>
    <dgm:cxn modelId="{632A19B0-E6CF-4006-8C1E-B9A8079BE5F1}" type="presParOf" srcId="{80EA4491-ED4C-4174-A1AB-A5FEFB6365DB}" destId="{B82D170D-1997-45E3-8096-B7B4B7082947}" srcOrd="0" destOrd="0" presId="urn:microsoft.com/office/officeart/2008/layout/LinedList"/>
    <dgm:cxn modelId="{6CCDECD2-784E-4ED8-81CC-6ECFFFFA653D}" type="presParOf" srcId="{80EA4491-ED4C-4174-A1AB-A5FEFB6365DB}" destId="{AE1CAD0E-7A85-4AC2-8802-895EAC988739}" srcOrd="1" destOrd="0" presId="urn:microsoft.com/office/officeart/2008/layout/LinedList"/>
    <dgm:cxn modelId="{353AA3A4-8E5B-4340-A1FA-4B5829D3296B}" type="presParOf" srcId="{EC5909E3-E470-4308-AC12-FAFA1C262831}" destId="{8CD68B15-CDB0-4929-B2A9-72EB946DD61F}" srcOrd="6" destOrd="0" presId="urn:microsoft.com/office/officeart/2008/layout/LinedList"/>
    <dgm:cxn modelId="{5A13B43E-CA2A-44B2-BEA6-C3245DA16EEC}" type="presParOf" srcId="{EC5909E3-E470-4308-AC12-FAFA1C262831}" destId="{3E59DDCF-CD97-466B-A6A7-66955972AB8F}" srcOrd="7" destOrd="0" presId="urn:microsoft.com/office/officeart/2008/layout/LinedList"/>
    <dgm:cxn modelId="{412A170E-E301-4291-8D47-661EBCBAE8A4}" type="presParOf" srcId="{3E59DDCF-CD97-466B-A6A7-66955972AB8F}" destId="{F2AE5A4E-01B2-4B2E-82BE-BD8D351A1370}" srcOrd="0" destOrd="0" presId="urn:microsoft.com/office/officeart/2008/layout/LinedList"/>
    <dgm:cxn modelId="{AD9EA709-C35E-4669-BCAD-0549004F293B}" type="presParOf" srcId="{3E59DDCF-CD97-466B-A6A7-66955972AB8F}" destId="{6C418BDC-EA3B-4174-9BBA-C24F4F1788C6}" srcOrd="1" destOrd="0" presId="urn:microsoft.com/office/officeart/2008/layout/LinedList"/>
    <dgm:cxn modelId="{2B9BB9EC-C216-4851-9399-D14F73EC8D0A}" type="presParOf" srcId="{EC5909E3-E470-4308-AC12-FAFA1C262831}" destId="{3BDFE1A3-BDCC-42DA-B0C9-3B0B145307DF}" srcOrd="8" destOrd="0" presId="urn:microsoft.com/office/officeart/2008/layout/LinedList"/>
    <dgm:cxn modelId="{6C5069CE-0005-49B9-93AC-E0E000F60AB7}" type="presParOf" srcId="{EC5909E3-E470-4308-AC12-FAFA1C262831}" destId="{04D1953D-3B7E-4552-9152-AA8D7DF8FC17}" srcOrd="9" destOrd="0" presId="urn:microsoft.com/office/officeart/2008/layout/LinedList"/>
    <dgm:cxn modelId="{48721DB3-21B4-47CA-99EB-7F65331C21C5}" type="presParOf" srcId="{04D1953D-3B7E-4552-9152-AA8D7DF8FC17}" destId="{F8FF15D4-9C1A-4D49-B2BF-79F2E8EB2BF4}" srcOrd="0" destOrd="0" presId="urn:microsoft.com/office/officeart/2008/layout/LinedList"/>
    <dgm:cxn modelId="{734CE605-CAEB-47C3-B1E9-CEA35B9D636C}" type="presParOf" srcId="{04D1953D-3B7E-4552-9152-AA8D7DF8FC17}" destId="{45DB80E0-2B95-4B82-93D0-920EA79DF02D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A162C02B-3C80-43CF-9055-54406C1724A8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bg_colorful1" csCatId="colorful" phldr="1"/>
      <dgm:spPr/>
      <dgm:t>
        <a:bodyPr/>
        <a:lstStyle/>
        <a:p>
          <a:endParaRPr lang="en-US"/>
        </a:p>
      </dgm:t>
    </dgm:pt>
    <dgm:pt modelId="{DD0D7504-7EA3-4811-B4A8-B91D034017E0}">
      <dgm:prSet/>
      <dgm:spPr/>
      <dgm:t>
        <a:bodyPr/>
        <a:lstStyle/>
        <a:p>
          <a:r>
            <a:rPr lang="en-GB"/>
            <a:t>Potential for harm (hazard)</a:t>
          </a:r>
          <a:endParaRPr lang="en-US"/>
        </a:p>
      </dgm:t>
    </dgm:pt>
    <dgm:pt modelId="{A98DFC73-DB2B-494C-9496-0DCA2F48B5BA}" type="parTrans" cxnId="{05927DA3-C2FE-4849-B87E-B1F79D1C83F5}">
      <dgm:prSet/>
      <dgm:spPr/>
      <dgm:t>
        <a:bodyPr/>
        <a:lstStyle/>
        <a:p>
          <a:endParaRPr lang="en-US"/>
        </a:p>
      </dgm:t>
    </dgm:pt>
    <dgm:pt modelId="{C6B4155B-7E4F-4F52-B580-BF265A7ACD59}" type="sibTrans" cxnId="{05927DA3-C2FE-4849-B87E-B1F79D1C83F5}">
      <dgm:prSet/>
      <dgm:spPr/>
      <dgm:t>
        <a:bodyPr/>
        <a:lstStyle/>
        <a:p>
          <a:endParaRPr lang="en-US"/>
        </a:p>
      </dgm:t>
    </dgm:pt>
    <dgm:pt modelId="{1D972623-F1C0-459D-9B32-37A35F842CE9}">
      <dgm:prSet/>
      <dgm:spPr/>
      <dgm:t>
        <a:bodyPr/>
        <a:lstStyle/>
        <a:p>
          <a:r>
            <a:rPr lang="en-GB"/>
            <a:t>Likelihood for the hazard happening</a:t>
          </a:r>
          <a:endParaRPr lang="en-US"/>
        </a:p>
      </dgm:t>
    </dgm:pt>
    <dgm:pt modelId="{D7B2EAD7-8DEB-469A-9AEA-00503B77401C}" type="parTrans" cxnId="{00DCC0E9-023C-445B-9723-2204F2DB96D5}">
      <dgm:prSet/>
      <dgm:spPr/>
      <dgm:t>
        <a:bodyPr/>
        <a:lstStyle/>
        <a:p>
          <a:endParaRPr lang="en-US"/>
        </a:p>
      </dgm:t>
    </dgm:pt>
    <dgm:pt modelId="{1235741E-345E-4364-AC31-90499D20FBBD}" type="sibTrans" cxnId="{00DCC0E9-023C-445B-9723-2204F2DB96D5}">
      <dgm:prSet/>
      <dgm:spPr/>
      <dgm:t>
        <a:bodyPr/>
        <a:lstStyle/>
        <a:p>
          <a:endParaRPr lang="en-US"/>
        </a:p>
      </dgm:t>
    </dgm:pt>
    <dgm:pt modelId="{05428B39-FE9E-4BC0-825D-7CDF1E816DC2}">
      <dgm:prSet/>
      <dgm:spPr/>
      <dgm:t>
        <a:bodyPr/>
        <a:lstStyle/>
        <a:p>
          <a:r>
            <a:rPr lang="en-GB"/>
            <a:t>Severity of the hazard </a:t>
          </a:r>
          <a:endParaRPr lang="en-US"/>
        </a:p>
      </dgm:t>
    </dgm:pt>
    <dgm:pt modelId="{AFAD99F3-5BFF-4A08-BA77-08213BE9EC37}" type="parTrans" cxnId="{E0C6532D-249F-484D-8073-B40F7485523C}">
      <dgm:prSet/>
      <dgm:spPr/>
      <dgm:t>
        <a:bodyPr/>
        <a:lstStyle/>
        <a:p>
          <a:endParaRPr lang="en-US"/>
        </a:p>
      </dgm:t>
    </dgm:pt>
    <dgm:pt modelId="{4F2D9906-FF09-4FAD-9598-DC7ED8803670}" type="sibTrans" cxnId="{E0C6532D-249F-484D-8073-B40F7485523C}">
      <dgm:prSet/>
      <dgm:spPr/>
      <dgm:t>
        <a:bodyPr/>
        <a:lstStyle/>
        <a:p>
          <a:endParaRPr lang="en-US"/>
        </a:p>
      </dgm:t>
    </dgm:pt>
    <dgm:pt modelId="{9A838E4D-4448-4D0E-82C5-B9DAF5CAE450}">
      <dgm:prSet/>
      <dgm:spPr/>
      <dgm:t>
        <a:bodyPr/>
        <a:lstStyle/>
        <a:p>
          <a:r>
            <a:rPr lang="en-GB"/>
            <a:t>Decision making</a:t>
          </a:r>
          <a:endParaRPr lang="en-US"/>
        </a:p>
      </dgm:t>
    </dgm:pt>
    <dgm:pt modelId="{FCF7F538-34B0-44D5-B4B9-8D85F6B58153}" type="parTrans" cxnId="{017EB78A-0A1A-4EF3-AF3A-4CCDCDA977DF}">
      <dgm:prSet/>
      <dgm:spPr/>
      <dgm:t>
        <a:bodyPr/>
        <a:lstStyle/>
        <a:p>
          <a:endParaRPr lang="en-US"/>
        </a:p>
      </dgm:t>
    </dgm:pt>
    <dgm:pt modelId="{77850DE8-8028-4C90-B77F-47E8DB0CB4DF}" type="sibTrans" cxnId="{017EB78A-0A1A-4EF3-AF3A-4CCDCDA977DF}">
      <dgm:prSet/>
      <dgm:spPr/>
      <dgm:t>
        <a:bodyPr/>
        <a:lstStyle/>
        <a:p>
          <a:endParaRPr lang="en-US"/>
        </a:p>
      </dgm:t>
    </dgm:pt>
    <dgm:pt modelId="{DD405627-A089-4A60-B7E9-F2C10025E28B}" type="pres">
      <dgm:prSet presAssocID="{A162C02B-3C80-43CF-9055-54406C1724A8}" presName="root" presStyleCnt="0">
        <dgm:presLayoutVars>
          <dgm:dir/>
          <dgm:resizeHandles val="exact"/>
        </dgm:presLayoutVars>
      </dgm:prSet>
      <dgm:spPr/>
    </dgm:pt>
    <dgm:pt modelId="{47592800-A814-441F-BA41-B4B37A0FE2E7}" type="pres">
      <dgm:prSet presAssocID="{DD0D7504-7EA3-4811-B4A8-B91D034017E0}" presName="compNode" presStyleCnt="0"/>
      <dgm:spPr/>
    </dgm:pt>
    <dgm:pt modelId="{A0E019CF-0B44-4093-BF36-171AF9D2CC5E}" type="pres">
      <dgm:prSet presAssocID="{DD0D7504-7EA3-4811-B4A8-B91D034017E0}" presName="bgRect" presStyleLbl="bgShp" presStyleIdx="0" presStyleCnt="4"/>
      <dgm:spPr/>
    </dgm:pt>
    <dgm:pt modelId="{481FDF70-B369-47E2-B8AB-F359DF0B4075}" type="pres">
      <dgm:prSet presAssocID="{DD0D7504-7EA3-4811-B4A8-B91D034017E0}" presName="iconRect" presStyleLbl="nod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io-Hazard"/>
        </a:ext>
      </dgm:extLst>
    </dgm:pt>
    <dgm:pt modelId="{89758F90-2F5B-47D8-9975-2A5B7C57A08B}" type="pres">
      <dgm:prSet presAssocID="{DD0D7504-7EA3-4811-B4A8-B91D034017E0}" presName="spaceRect" presStyleCnt="0"/>
      <dgm:spPr/>
    </dgm:pt>
    <dgm:pt modelId="{EE0141A3-8814-47F6-89AA-353FDC21FABB}" type="pres">
      <dgm:prSet presAssocID="{DD0D7504-7EA3-4811-B4A8-B91D034017E0}" presName="parTx" presStyleLbl="revTx" presStyleIdx="0" presStyleCnt="4">
        <dgm:presLayoutVars>
          <dgm:chMax val="0"/>
          <dgm:chPref val="0"/>
        </dgm:presLayoutVars>
      </dgm:prSet>
      <dgm:spPr/>
    </dgm:pt>
    <dgm:pt modelId="{FC502100-B519-40FE-9D07-AA0956B75AAC}" type="pres">
      <dgm:prSet presAssocID="{C6B4155B-7E4F-4F52-B580-BF265A7ACD59}" presName="sibTrans" presStyleCnt="0"/>
      <dgm:spPr/>
    </dgm:pt>
    <dgm:pt modelId="{357972AD-A751-4CFF-9303-29FCE083BF56}" type="pres">
      <dgm:prSet presAssocID="{1D972623-F1C0-459D-9B32-37A35F842CE9}" presName="compNode" presStyleCnt="0"/>
      <dgm:spPr/>
    </dgm:pt>
    <dgm:pt modelId="{E2727B92-306D-4054-A680-B00985AE829D}" type="pres">
      <dgm:prSet presAssocID="{1D972623-F1C0-459D-9B32-37A35F842CE9}" presName="bgRect" presStyleLbl="bgShp" presStyleIdx="1" presStyleCnt="4"/>
      <dgm:spPr/>
    </dgm:pt>
    <dgm:pt modelId="{AC1FEBD1-3D73-4943-A86B-63B26BAF4018}" type="pres">
      <dgm:prSet presAssocID="{1D972623-F1C0-459D-9B32-37A35F842CE9}" presName="iconRect" presStyleLbl="node1" presStyleIdx="1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Warning"/>
        </a:ext>
      </dgm:extLst>
    </dgm:pt>
    <dgm:pt modelId="{01E0DD61-1F8E-4A59-8B43-151DB3459BA6}" type="pres">
      <dgm:prSet presAssocID="{1D972623-F1C0-459D-9B32-37A35F842CE9}" presName="spaceRect" presStyleCnt="0"/>
      <dgm:spPr/>
    </dgm:pt>
    <dgm:pt modelId="{B1139619-8F9B-49AF-9CE0-F658912B9230}" type="pres">
      <dgm:prSet presAssocID="{1D972623-F1C0-459D-9B32-37A35F842CE9}" presName="parTx" presStyleLbl="revTx" presStyleIdx="1" presStyleCnt="4">
        <dgm:presLayoutVars>
          <dgm:chMax val="0"/>
          <dgm:chPref val="0"/>
        </dgm:presLayoutVars>
      </dgm:prSet>
      <dgm:spPr/>
    </dgm:pt>
    <dgm:pt modelId="{426443BE-741E-431B-82A4-8317300C8F7E}" type="pres">
      <dgm:prSet presAssocID="{1235741E-345E-4364-AC31-90499D20FBBD}" presName="sibTrans" presStyleCnt="0"/>
      <dgm:spPr/>
    </dgm:pt>
    <dgm:pt modelId="{5AD24F91-3C85-4D1E-874F-85D742412DB8}" type="pres">
      <dgm:prSet presAssocID="{05428B39-FE9E-4BC0-825D-7CDF1E816DC2}" presName="compNode" presStyleCnt="0"/>
      <dgm:spPr/>
    </dgm:pt>
    <dgm:pt modelId="{4FE9F1C3-5009-4A8C-A355-0909F477525A}" type="pres">
      <dgm:prSet presAssocID="{05428B39-FE9E-4BC0-825D-7CDF1E816DC2}" presName="bgRect" presStyleLbl="bgShp" presStyleIdx="2" presStyleCnt="4"/>
      <dgm:spPr/>
    </dgm:pt>
    <dgm:pt modelId="{D95B6947-97C8-4BFC-8027-D9F486F1D37B}" type="pres">
      <dgm:prSet presAssocID="{05428B39-FE9E-4BC0-825D-7CDF1E816DC2}" presName="iconRect" presStyleLbl="node1" presStyleIdx="2" presStyleCnt="4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Danger"/>
        </a:ext>
      </dgm:extLst>
    </dgm:pt>
    <dgm:pt modelId="{2FA83265-1F09-49B2-84CF-9DD56FA709C3}" type="pres">
      <dgm:prSet presAssocID="{05428B39-FE9E-4BC0-825D-7CDF1E816DC2}" presName="spaceRect" presStyleCnt="0"/>
      <dgm:spPr/>
    </dgm:pt>
    <dgm:pt modelId="{6106EAB2-65AB-4EC6-970D-C1C63F116371}" type="pres">
      <dgm:prSet presAssocID="{05428B39-FE9E-4BC0-825D-7CDF1E816DC2}" presName="parTx" presStyleLbl="revTx" presStyleIdx="2" presStyleCnt="4">
        <dgm:presLayoutVars>
          <dgm:chMax val="0"/>
          <dgm:chPref val="0"/>
        </dgm:presLayoutVars>
      </dgm:prSet>
      <dgm:spPr/>
    </dgm:pt>
    <dgm:pt modelId="{85351FC8-C1BE-459C-9234-75D432297649}" type="pres">
      <dgm:prSet presAssocID="{4F2D9906-FF09-4FAD-9598-DC7ED8803670}" presName="sibTrans" presStyleCnt="0"/>
      <dgm:spPr/>
    </dgm:pt>
    <dgm:pt modelId="{8580E421-9B2F-48C5-9F1B-B4F6D44A27E4}" type="pres">
      <dgm:prSet presAssocID="{9A838E4D-4448-4D0E-82C5-B9DAF5CAE450}" presName="compNode" presStyleCnt="0"/>
      <dgm:spPr/>
    </dgm:pt>
    <dgm:pt modelId="{20A9CFA9-9E1F-410D-B151-E95512D741E9}" type="pres">
      <dgm:prSet presAssocID="{9A838E4D-4448-4D0E-82C5-B9DAF5CAE450}" presName="bgRect" presStyleLbl="bgShp" presStyleIdx="3" presStyleCnt="4"/>
      <dgm:spPr/>
    </dgm:pt>
    <dgm:pt modelId="{C5EB3972-2420-4B68-B584-90045DB257E5}" type="pres">
      <dgm:prSet presAssocID="{9A838E4D-4448-4D0E-82C5-B9DAF5CAE450}" presName="iconRect" presStyleLbl="node1" presStyleIdx="3" presStyleCnt="4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Head with Gears"/>
        </a:ext>
      </dgm:extLst>
    </dgm:pt>
    <dgm:pt modelId="{E7818127-98F8-4C21-A001-F332CA429362}" type="pres">
      <dgm:prSet presAssocID="{9A838E4D-4448-4D0E-82C5-B9DAF5CAE450}" presName="spaceRect" presStyleCnt="0"/>
      <dgm:spPr/>
    </dgm:pt>
    <dgm:pt modelId="{966CDB2B-4C5A-40BC-8366-2C727AEB2F51}" type="pres">
      <dgm:prSet presAssocID="{9A838E4D-4448-4D0E-82C5-B9DAF5CAE450}" presName="parTx" presStyleLbl="revTx" presStyleIdx="3" presStyleCnt="4">
        <dgm:presLayoutVars>
          <dgm:chMax val="0"/>
          <dgm:chPref val="0"/>
        </dgm:presLayoutVars>
      </dgm:prSet>
      <dgm:spPr/>
    </dgm:pt>
  </dgm:ptLst>
  <dgm:cxnLst>
    <dgm:cxn modelId="{0F082F24-496B-4BA9-8E9D-32AEF1947050}" type="presOf" srcId="{DD0D7504-7EA3-4811-B4A8-B91D034017E0}" destId="{EE0141A3-8814-47F6-89AA-353FDC21FABB}" srcOrd="0" destOrd="0" presId="urn:microsoft.com/office/officeart/2018/2/layout/IconVerticalSolidList"/>
    <dgm:cxn modelId="{E0C6532D-249F-484D-8073-B40F7485523C}" srcId="{A162C02B-3C80-43CF-9055-54406C1724A8}" destId="{05428B39-FE9E-4BC0-825D-7CDF1E816DC2}" srcOrd="2" destOrd="0" parTransId="{AFAD99F3-5BFF-4A08-BA77-08213BE9EC37}" sibTransId="{4F2D9906-FF09-4FAD-9598-DC7ED8803670}"/>
    <dgm:cxn modelId="{733A2C76-67F7-4655-A8F4-18B2B5E1299A}" type="presOf" srcId="{A162C02B-3C80-43CF-9055-54406C1724A8}" destId="{DD405627-A089-4A60-B7E9-F2C10025E28B}" srcOrd="0" destOrd="0" presId="urn:microsoft.com/office/officeart/2018/2/layout/IconVerticalSolidList"/>
    <dgm:cxn modelId="{017EB78A-0A1A-4EF3-AF3A-4CCDCDA977DF}" srcId="{A162C02B-3C80-43CF-9055-54406C1724A8}" destId="{9A838E4D-4448-4D0E-82C5-B9DAF5CAE450}" srcOrd="3" destOrd="0" parTransId="{FCF7F538-34B0-44D5-B4B9-8D85F6B58153}" sibTransId="{77850DE8-8028-4C90-B77F-47E8DB0CB4DF}"/>
    <dgm:cxn modelId="{05927DA3-C2FE-4849-B87E-B1F79D1C83F5}" srcId="{A162C02B-3C80-43CF-9055-54406C1724A8}" destId="{DD0D7504-7EA3-4811-B4A8-B91D034017E0}" srcOrd="0" destOrd="0" parTransId="{A98DFC73-DB2B-494C-9496-0DCA2F48B5BA}" sibTransId="{C6B4155B-7E4F-4F52-B580-BF265A7ACD59}"/>
    <dgm:cxn modelId="{9CB265AA-483D-4883-9F46-7B3258FCB7B5}" type="presOf" srcId="{9A838E4D-4448-4D0E-82C5-B9DAF5CAE450}" destId="{966CDB2B-4C5A-40BC-8366-2C727AEB2F51}" srcOrd="0" destOrd="0" presId="urn:microsoft.com/office/officeart/2018/2/layout/IconVerticalSolidList"/>
    <dgm:cxn modelId="{456B1FE4-574F-4F8B-A184-72EDCE2EC533}" type="presOf" srcId="{05428B39-FE9E-4BC0-825D-7CDF1E816DC2}" destId="{6106EAB2-65AB-4EC6-970D-C1C63F116371}" srcOrd="0" destOrd="0" presId="urn:microsoft.com/office/officeart/2018/2/layout/IconVerticalSolidList"/>
    <dgm:cxn modelId="{E03F13E9-4E88-4C19-83EA-65C70CEC9B1C}" type="presOf" srcId="{1D972623-F1C0-459D-9B32-37A35F842CE9}" destId="{B1139619-8F9B-49AF-9CE0-F658912B9230}" srcOrd="0" destOrd="0" presId="urn:microsoft.com/office/officeart/2018/2/layout/IconVerticalSolidList"/>
    <dgm:cxn modelId="{00DCC0E9-023C-445B-9723-2204F2DB96D5}" srcId="{A162C02B-3C80-43CF-9055-54406C1724A8}" destId="{1D972623-F1C0-459D-9B32-37A35F842CE9}" srcOrd="1" destOrd="0" parTransId="{D7B2EAD7-8DEB-469A-9AEA-00503B77401C}" sibTransId="{1235741E-345E-4364-AC31-90499D20FBBD}"/>
    <dgm:cxn modelId="{C2803FC8-263B-4D40-A35B-9AF08CE7F3C5}" type="presParOf" srcId="{DD405627-A089-4A60-B7E9-F2C10025E28B}" destId="{47592800-A814-441F-BA41-B4B37A0FE2E7}" srcOrd="0" destOrd="0" presId="urn:microsoft.com/office/officeart/2018/2/layout/IconVerticalSolidList"/>
    <dgm:cxn modelId="{3B6A9F4B-4D58-4288-BBB5-42F50316A79D}" type="presParOf" srcId="{47592800-A814-441F-BA41-B4B37A0FE2E7}" destId="{A0E019CF-0B44-4093-BF36-171AF9D2CC5E}" srcOrd="0" destOrd="0" presId="urn:microsoft.com/office/officeart/2018/2/layout/IconVerticalSolidList"/>
    <dgm:cxn modelId="{D8E6BE39-C63C-4999-96F3-63C471095E13}" type="presParOf" srcId="{47592800-A814-441F-BA41-B4B37A0FE2E7}" destId="{481FDF70-B369-47E2-B8AB-F359DF0B4075}" srcOrd="1" destOrd="0" presId="urn:microsoft.com/office/officeart/2018/2/layout/IconVerticalSolidList"/>
    <dgm:cxn modelId="{CBA02162-D802-4995-9FB0-45F30FD17E82}" type="presParOf" srcId="{47592800-A814-441F-BA41-B4B37A0FE2E7}" destId="{89758F90-2F5B-47D8-9975-2A5B7C57A08B}" srcOrd="2" destOrd="0" presId="urn:microsoft.com/office/officeart/2018/2/layout/IconVerticalSolidList"/>
    <dgm:cxn modelId="{6A8F8A45-22A0-489E-A860-C7694D3530B5}" type="presParOf" srcId="{47592800-A814-441F-BA41-B4B37A0FE2E7}" destId="{EE0141A3-8814-47F6-89AA-353FDC21FABB}" srcOrd="3" destOrd="0" presId="urn:microsoft.com/office/officeart/2018/2/layout/IconVerticalSolidList"/>
    <dgm:cxn modelId="{AF6F6902-9B42-478C-8AB7-29146AA53062}" type="presParOf" srcId="{DD405627-A089-4A60-B7E9-F2C10025E28B}" destId="{FC502100-B519-40FE-9D07-AA0956B75AAC}" srcOrd="1" destOrd="0" presId="urn:microsoft.com/office/officeart/2018/2/layout/IconVerticalSolidList"/>
    <dgm:cxn modelId="{E63DABC9-B272-42EE-97D5-988323271D26}" type="presParOf" srcId="{DD405627-A089-4A60-B7E9-F2C10025E28B}" destId="{357972AD-A751-4CFF-9303-29FCE083BF56}" srcOrd="2" destOrd="0" presId="urn:microsoft.com/office/officeart/2018/2/layout/IconVerticalSolidList"/>
    <dgm:cxn modelId="{920E7D15-3157-4D13-9F13-A9C6B9718AF9}" type="presParOf" srcId="{357972AD-A751-4CFF-9303-29FCE083BF56}" destId="{E2727B92-306D-4054-A680-B00985AE829D}" srcOrd="0" destOrd="0" presId="urn:microsoft.com/office/officeart/2018/2/layout/IconVerticalSolidList"/>
    <dgm:cxn modelId="{EB33598C-9DA3-4C2A-B4EF-4B752E91A75D}" type="presParOf" srcId="{357972AD-A751-4CFF-9303-29FCE083BF56}" destId="{AC1FEBD1-3D73-4943-A86B-63B26BAF4018}" srcOrd="1" destOrd="0" presId="urn:microsoft.com/office/officeart/2018/2/layout/IconVerticalSolidList"/>
    <dgm:cxn modelId="{AD5BC334-A99B-484B-ACA4-B29443C3667F}" type="presParOf" srcId="{357972AD-A751-4CFF-9303-29FCE083BF56}" destId="{01E0DD61-1F8E-4A59-8B43-151DB3459BA6}" srcOrd="2" destOrd="0" presId="urn:microsoft.com/office/officeart/2018/2/layout/IconVerticalSolidList"/>
    <dgm:cxn modelId="{B5F09810-3202-4CB3-97A9-C52BDA4C4C77}" type="presParOf" srcId="{357972AD-A751-4CFF-9303-29FCE083BF56}" destId="{B1139619-8F9B-49AF-9CE0-F658912B9230}" srcOrd="3" destOrd="0" presId="urn:microsoft.com/office/officeart/2018/2/layout/IconVerticalSolidList"/>
    <dgm:cxn modelId="{5838C9BE-9D11-463D-B111-C0B43B53CD05}" type="presParOf" srcId="{DD405627-A089-4A60-B7E9-F2C10025E28B}" destId="{426443BE-741E-431B-82A4-8317300C8F7E}" srcOrd="3" destOrd="0" presId="urn:microsoft.com/office/officeart/2018/2/layout/IconVerticalSolidList"/>
    <dgm:cxn modelId="{E308F8D7-C204-40E1-BAA9-CED5A0BA1211}" type="presParOf" srcId="{DD405627-A089-4A60-B7E9-F2C10025E28B}" destId="{5AD24F91-3C85-4D1E-874F-85D742412DB8}" srcOrd="4" destOrd="0" presId="urn:microsoft.com/office/officeart/2018/2/layout/IconVerticalSolidList"/>
    <dgm:cxn modelId="{D36B90EB-A94D-450F-B701-156D1472DCFA}" type="presParOf" srcId="{5AD24F91-3C85-4D1E-874F-85D742412DB8}" destId="{4FE9F1C3-5009-4A8C-A355-0909F477525A}" srcOrd="0" destOrd="0" presId="urn:microsoft.com/office/officeart/2018/2/layout/IconVerticalSolidList"/>
    <dgm:cxn modelId="{5812A981-6DF9-49C1-8C6A-ADBED8113472}" type="presParOf" srcId="{5AD24F91-3C85-4D1E-874F-85D742412DB8}" destId="{D95B6947-97C8-4BFC-8027-D9F486F1D37B}" srcOrd="1" destOrd="0" presId="urn:microsoft.com/office/officeart/2018/2/layout/IconVerticalSolidList"/>
    <dgm:cxn modelId="{7805DE2D-6E44-4263-AD3E-5E0A15DBB32F}" type="presParOf" srcId="{5AD24F91-3C85-4D1E-874F-85D742412DB8}" destId="{2FA83265-1F09-49B2-84CF-9DD56FA709C3}" srcOrd="2" destOrd="0" presId="urn:microsoft.com/office/officeart/2018/2/layout/IconVerticalSolidList"/>
    <dgm:cxn modelId="{ADC7B28F-2953-4424-AA81-B9AB60E801E0}" type="presParOf" srcId="{5AD24F91-3C85-4D1E-874F-85D742412DB8}" destId="{6106EAB2-65AB-4EC6-970D-C1C63F116371}" srcOrd="3" destOrd="0" presId="urn:microsoft.com/office/officeart/2018/2/layout/IconVerticalSolidList"/>
    <dgm:cxn modelId="{20D08279-7E33-4D51-A339-DFEBC381D9B8}" type="presParOf" srcId="{DD405627-A089-4A60-B7E9-F2C10025E28B}" destId="{85351FC8-C1BE-459C-9234-75D432297649}" srcOrd="5" destOrd="0" presId="urn:microsoft.com/office/officeart/2018/2/layout/IconVerticalSolidList"/>
    <dgm:cxn modelId="{6CB2E18B-0FC8-4E30-9E95-4C1425377438}" type="presParOf" srcId="{DD405627-A089-4A60-B7E9-F2C10025E28B}" destId="{8580E421-9B2F-48C5-9F1B-B4F6D44A27E4}" srcOrd="6" destOrd="0" presId="urn:microsoft.com/office/officeart/2018/2/layout/IconVerticalSolidList"/>
    <dgm:cxn modelId="{A15A21F1-F5A2-49FA-A396-91ECCB34B6A9}" type="presParOf" srcId="{8580E421-9B2F-48C5-9F1B-B4F6D44A27E4}" destId="{20A9CFA9-9E1F-410D-B151-E95512D741E9}" srcOrd="0" destOrd="0" presId="urn:microsoft.com/office/officeart/2018/2/layout/IconVerticalSolidList"/>
    <dgm:cxn modelId="{F48F84FE-16B7-4D96-B484-C2A2ADB8F369}" type="presParOf" srcId="{8580E421-9B2F-48C5-9F1B-B4F6D44A27E4}" destId="{C5EB3972-2420-4B68-B584-90045DB257E5}" srcOrd="1" destOrd="0" presId="urn:microsoft.com/office/officeart/2018/2/layout/IconVerticalSolidList"/>
    <dgm:cxn modelId="{238C70AD-9D20-46FB-AD77-CB511667605E}" type="presParOf" srcId="{8580E421-9B2F-48C5-9F1B-B4F6D44A27E4}" destId="{E7818127-98F8-4C21-A001-F332CA429362}" srcOrd="2" destOrd="0" presId="urn:microsoft.com/office/officeart/2018/2/layout/IconVerticalSolidList"/>
    <dgm:cxn modelId="{EDE2810F-3D32-4C04-80BD-F0FE41C7B7DA}" type="presParOf" srcId="{8580E421-9B2F-48C5-9F1B-B4F6D44A27E4}" destId="{966CDB2B-4C5A-40BC-8366-2C727AEB2F51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7BE0DD23-6E06-4090-9CDA-15461FBD06E0}" type="doc">
      <dgm:prSet loTypeId="urn:microsoft.com/office/officeart/2008/layout/LinedList" loCatId="list" qsTypeId="urn:microsoft.com/office/officeart/2005/8/quickstyle/simple1" qsCatId="simple" csTypeId="urn:microsoft.com/office/officeart/2005/8/colors/accent4_2" csCatId="accent4"/>
      <dgm:spPr/>
      <dgm:t>
        <a:bodyPr/>
        <a:lstStyle/>
        <a:p>
          <a:endParaRPr lang="en-US"/>
        </a:p>
      </dgm:t>
    </dgm:pt>
    <dgm:pt modelId="{E658F75A-D42F-439B-91B0-C4B6C9E67D25}">
      <dgm:prSet/>
      <dgm:spPr/>
      <dgm:t>
        <a:bodyPr/>
        <a:lstStyle/>
        <a:p>
          <a:r>
            <a:rPr lang="en-US"/>
            <a:t>Manual handling and the moving of a service user.</a:t>
          </a:r>
        </a:p>
      </dgm:t>
    </dgm:pt>
    <dgm:pt modelId="{1076743B-9A2B-480D-9383-851F2A2CDC47}" type="parTrans" cxnId="{8068063B-0C83-4EB2-9A4E-C621F72518D0}">
      <dgm:prSet/>
      <dgm:spPr/>
      <dgm:t>
        <a:bodyPr/>
        <a:lstStyle/>
        <a:p>
          <a:endParaRPr lang="en-US"/>
        </a:p>
      </dgm:t>
    </dgm:pt>
    <dgm:pt modelId="{EA0D1FD2-16B7-43F6-8705-10A5199BEF4A}" type="sibTrans" cxnId="{8068063B-0C83-4EB2-9A4E-C621F72518D0}">
      <dgm:prSet/>
      <dgm:spPr/>
      <dgm:t>
        <a:bodyPr/>
        <a:lstStyle/>
        <a:p>
          <a:endParaRPr lang="en-US"/>
        </a:p>
      </dgm:t>
    </dgm:pt>
    <dgm:pt modelId="{1F6EB26E-80C9-4A83-B580-B63D714CC9BD}">
      <dgm:prSet/>
      <dgm:spPr/>
      <dgm:t>
        <a:bodyPr/>
        <a:lstStyle/>
        <a:p>
          <a:r>
            <a:rPr lang="en-GB"/>
            <a:t>Pressure areas.</a:t>
          </a:r>
          <a:endParaRPr lang="en-US"/>
        </a:p>
      </dgm:t>
    </dgm:pt>
    <dgm:pt modelId="{31A13E42-95DF-4C54-8027-8BE074554C40}" type="parTrans" cxnId="{A87C23CB-EC84-41F4-ADDA-82D36998C358}">
      <dgm:prSet/>
      <dgm:spPr/>
      <dgm:t>
        <a:bodyPr/>
        <a:lstStyle/>
        <a:p>
          <a:endParaRPr lang="en-US"/>
        </a:p>
      </dgm:t>
    </dgm:pt>
    <dgm:pt modelId="{24EE79BC-DD8B-4B48-8282-1027AA254A17}" type="sibTrans" cxnId="{A87C23CB-EC84-41F4-ADDA-82D36998C358}">
      <dgm:prSet/>
      <dgm:spPr/>
      <dgm:t>
        <a:bodyPr/>
        <a:lstStyle/>
        <a:p>
          <a:endParaRPr lang="en-US"/>
        </a:p>
      </dgm:t>
    </dgm:pt>
    <dgm:pt modelId="{9AFA7AC7-330D-4FCB-A472-ADF68F3FA292}">
      <dgm:prSet/>
      <dgm:spPr/>
      <dgm:t>
        <a:bodyPr/>
        <a:lstStyle/>
        <a:p>
          <a:r>
            <a:rPr lang="en-US"/>
            <a:t>Emergencies, e.g. Fire, injuries requiring first aid, dangerous spillages.</a:t>
          </a:r>
        </a:p>
      </dgm:t>
    </dgm:pt>
    <dgm:pt modelId="{B3400F62-3E04-4601-80B2-6FD80839852D}" type="parTrans" cxnId="{D5248BFC-1DEF-4649-8DB1-E84EE96FB955}">
      <dgm:prSet/>
      <dgm:spPr/>
      <dgm:t>
        <a:bodyPr/>
        <a:lstStyle/>
        <a:p>
          <a:endParaRPr lang="en-US"/>
        </a:p>
      </dgm:t>
    </dgm:pt>
    <dgm:pt modelId="{BE2AB0E2-9960-4DD4-A3C9-72FAAEC9333D}" type="sibTrans" cxnId="{D5248BFC-1DEF-4649-8DB1-E84EE96FB955}">
      <dgm:prSet/>
      <dgm:spPr/>
      <dgm:t>
        <a:bodyPr/>
        <a:lstStyle/>
        <a:p>
          <a:endParaRPr lang="en-US"/>
        </a:p>
      </dgm:t>
    </dgm:pt>
    <dgm:pt modelId="{E2009E26-524E-4A38-8221-DEEBFAD3DBE0}">
      <dgm:prSet/>
      <dgm:spPr/>
      <dgm:t>
        <a:bodyPr/>
        <a:lstStyle/>
        <a:p>
          <a:r>
            <a:rPr lang="en-US"/>
            <a:t>Violence or threats and abuse. </a:t>
          </a:r>
        </a:p>
      </dgm:t>
    </dgm:pt>
    <dgm:pt modelId="{52B4433C-6A56-43C8-B919-39F0BB837035}" type="parTrans" cxnId="{E06BDCD7-5890-44E9-9DC3-11E7C41DB6E6}">
      <dgm:prSet/>
      <dgm:spPr/>
      <dgm:t>
        <a:bodyPr/>
        <a:lstStyle/>
        <a:p>
          <a:endParaRPr lang="en-US"/>
        </a:p>
      </dgm:t>
    </dgm:pt>
    <dgm:pt modelId="{919EB510-787B-459C-8539-074D8FAA6451}" type="sibTrans" cxnId="{E06BDCD7-5890-44E9-9DC3-11E7C41DB6E6}">
      <dgm:prSet/>
      <dgm:spPr/>
      <dgm:t>
        <a:bodyPr/>
        <a:lstStyle/>
        <a:p>
          <a:endParaRPr lang="en-US"/>
        </a:p>
      </dgm:t>
    </dgm:pt>
    <dgm:pt modelId="{BE2D384B-C01B-4972-81B7-B286580D7A17}">
      <dgm:prSet/>
      <dgm:spPr/>
      <dgm:t>
        <a:bodyPr/>
        <a:lstStyle/>
        <a:p>
          <a:r>
            <a:rPr lang="en-US"/>
            <a:t>Service user property. </a:t>
          </a:r>
        </a:p>
      </dgm:t>
    </dgm:pt>
    <dgm:pt modelId="{717748C2-64A4-4EC2-8423-2E8937F7AA5C}" type="parTrans" cxnId="{517225F6-43E0-4136-A8E5-585F380CD950}">
      <dgm:prSet/>
      <dgm:spPr/>
      <dgm:t>
        <a:bodyPr/>
        <a:lstStyle/>
        <a:p>
          <a:endParaRPr lang="en-US"/>
        </a:p>
      </dgm:t>
    </dgm:pt>
    <dgm:pt modelId="{944D6257-EFC3-4191-B4E9-151D3F51127C}" type="sibTrans" cxnId="{517225F6-43E0-4136-A8E5-585F380CD950}">
      <dgm:prSet/>
      <dgm:spPr/>
      <dgm:t>
        <a:bodyPr/>
        <a:lstStyle/>
        <a:p>
          <a:endParaRPr lang="en-US"/>
        </a:p>
      </dgm:t>
    </dgm:pt>
    <dgm:pt modelId="{B1E3A1AC-1A1F-4F36-AC13-09BF3A6C1C27}">
      <dgm:prSet/>
      <dgm:spPr/>
      <dgm:t>
        <a:bodyPr/>
        <a:lstStyle/>
        <a:p>
          <a:r>
            <a:rPr lang="en-US"/>
            <a:t>Falls.</a:t>
          </a:r>
        </a:p>
      </dgm:t>
    </dgm:pt>
    <dgm:pt modelId="{C29C036A-2F0E-4C5C-9307-BEC62FA45FD2}" type="parTrans" cxnId="{1BA9E7E5-F29C-4EFE-9E0C-91E09A6239FB}">
      <dgm:prSet/>
      <dgm:spPr/>
      <dgm:t>
        <a:bodyPr/>
        <a:lstStyle/>
        <a:p>
          <a:endParaRPr lang="en-US"/>
        </a:p>
      </dgm:t>
    </dgm:pt>
    <dgm:pt modelId="{2A80BCDF-7878-45D9-9B3A-1B35705F091C}" type="sibTrans" cxnId="{1BA9E7E5-F29C-4EFE-9E0C-91E09A6239FB}">
      <dgm:prSet/>
      <dgm:spPr/>
      <dgm:t>
        <a:bodyPr/>
        <a:lstStyle/>
        <a:p>
          <a:endParaRPr lang="en-US"/>
        </a:p>
      </dgm:t>
    </dgm:pt>
    <dgm:pt modelId="{588C1DB1-1FF8-408C-857A-23AA93CB2C62}">
      <dgm:prSet/>
      <dgm:spPr/>
      <dgm:t>
        <a:bodyPr/>
        <a:lstStyle/>
        <a:p>
          <a:r>
            <a:rPr lang="en-US"/>
            <a:t>Medication. Nutrition. Lone working.</a:t>
          </a:r>
        </a:p>
      </dgm:t>
    </dgm:pt>
    <dgm:pt modelId="{342B089A-D911-4B33-BADA-8FB2F846ED47}" type="parTrans" cxnId="{1464C85C-43EE-4D25-9682-FB3868B1BD54}">
      <dgm:prSet/>
      <dgm:spPr/>
      <dgm:t>
        <a:bodyPr/>
        <a:lstStyle/>
        <a:p>
          <a:endParaRPr lang="en-US"/>
        </a:p>
      </dgm:t>
    </dgm:pt>
    <dgm:pt modelId="{68769061-4390-449C-9CF0-641CEEAE682C}" type="sibTrans" cxnId="{1464C85C-43EE-4D25-9682-FB3868B1BD54}">
      <dgm:prSet/>
      <dgm:spPr/>
      <dgm:t>
        <a:bodyPr/>
        <a:lstStyle/>
        <a:p>
          <a:endParaRPr lang="en-US"/>
        </a:p>
      </dgm:t>
    </dgm:pt>
    <dgm:pt modelId="{BF80A829-EB9C-48A8-8CB2-A41E24614DD6}">
      <dgm:prSet/>
      <dgm:spPr/>
      <dgm:t>
        <a:bodyPr/>
        <a:lstStyle/>
        <a:p>
          <a:r>
            <a:rPr lang="en-US"/>
            <a:t>This is not an exhaustive list and any other potential hazard risk relating to a specific service user will be assessed.</a:t>
          </a:r>
        </a:p>
      </dgm:t>
    </dgm:pt>
    <dgm:pt modelId="{799618D7-AE06-4AF8-9D4E-6CECD7735E70}" type="parTrans" cxnId="{003E3181-E6DF-4215-A84A-A8D48084BAE4}">
      <dgm:prSet/>
      <dgm:spPr/>
      <dgm:t>
        <a:bodyPr/>
        <a:lstStyle/>
        <a:p>
          <a:endParaRPr lang="en-US"/>
        </a:p>
      </dgm:t>
    </dgm:pt>
    <dgm:pt modelId="{A4C94FF9-0884-441F-AE1E-644FF5FBEA09}" type="sibTrans" cxnId="{003E3181-E6DF-4215-A84A-A8D48084BAE4}">
      <dgm:prSet/>
      <dgm:spPr/>
      <dgm:t>
        <a:bodyPr/>
        <a:lstStyle/>
        <a:p>
          <a:endParaRPr lang="en-US"/>
        </a:p>
      </dgm:t>
    </dgm:pt>
    <dgm:pt modelId="{740A4A3F-9110-4052-A86E-1B3B63863832}" type="pres">
      <dgm:prSet presAssocID="{7BE0DD23-6E06-4090-9CDA-15461FBD06E0}" presName="vert0" presStyleCnt="0">
        <dgm:presLayoutVars>
          <dgm:dir/>
          <dgm:animOne val="branch"/>
          <dgm:animLvl val="lvl"/>
        </dgm:presLayoutVars>
      </dgm:prSet>
      <dgm:spPr/>
    </dgm:pt>
    <dgm:pt modelId="{A565C9E9-7EA1-49D5-B770-CD64739948CE}" type="pres">
      <dgm:prSet presAssocID="{E658F75A-D42F-439B-91B0-C4B6C9E67D25}" presName="thickLine" presStyleLbl="alignNode1" presStyleIdx="0" presStyleCnt="8"/>
      <dgm:spPr/>
    </dgm:pt>
    <dgm:pt modelId="{E2213B52-FAEC-478A-8DA1-EDCC1E70E022}" type="pres">
      <dgm:prSet presAssocID="{E658F75A-D42F-439B-91B0-C4B6C9E67D25}" presName="horz1" presStyleCnt="0"/>
      <dgm:spPr/>
    </dgm:pt>
    <dgm:pt modelId="{E65A8B7D-9104-4039-A87C-8FCF70FA16F7}" type="pres">
      <dgm:prSet presAssocID="{E658F75A-D42F-439B-91B0-C4B6C9E67D25}" presName="tx1" presStyleLbl="revTx" presStyleIdx="0" presStyleCnt="8"/>
      <dgm:spPr/>
    </dgm:pt>
    <dgm:pt modelId="{D1C50014-7D67-42C8-97B7-0DE1F95485D2}" type="pres">
      <dgm:prSet presAssocID="{E658F75A-D42F-439B-91B0-C4B6C9E67D25}" presName="vert1" presStyleCnt="0"/>
      <dgm:spPr/>
    </dgm:pt>
    <dgm:pt modelId="{D145F2D8-5465-4A91-AD75-8E0F7B6B5CC0}" type="pres">
      <dgm:prSet presAssocID="{1F6EB26E-80C9-4A83-B580-B63D714CC9BD}" presName="thickLine" presStyleLbl="alignNode1" presStyleIdx="1" presStyleCnt="8"/>
      <dgm:spPr/>
    </dgm:pt>
    <dgm:pt modelId="{055827A2-1257-4233-ACE8-9D0BDB30372B}" type="pres">
      <dgm:prSet presAssocID="{1F6EB26E-80C9-4A83-B580-B63D714CC9BD}" presName="horz1" presStyleCnt="0"/>
      <dgm:spPr/>
    </dgm:pt>
    <dgm:pt modelId="{FF313656-9B81-45CB-A6D6-61A5C98689A4}" type="pres">
      <dgm:prSet presAssocID="{1F6EB26E-80C9-4A83-B580-B63D714CC9BD}" presName="tx1" presStyleLbl="revTx" presStyleIdx="1" presStyleCnt="8"/>
      <dgm:spPr/>
    </dgm:pt>
    <dgm:pt modelId="{02376C44-7A96-4552-902A-FD8C293F06C5}" type="pres">
      <dgm:prSet presAssocID="{1F6EB26E-80C9-4A83-B580-B63D714CC9BD}" presName="vert1" presStyleCnt="0"/>
      <dgm:spPr/>
    </dgm:pt>
    <dgm:pt modelId="{3BEA04B3-4F35-4A52-B257-DEF84DC0E355}" type="pres">
      <dgm:prSet presAssocID="{9AFA7AC7-330D-4FCB-A472-ADF68F3FA292}" presName="thickLine" presStyleLbl="alignNode1" presStyleIdx="2" presStyleCnt="8"/>
      <dgm:spPr/>
    </dgm:pt>
    <dgm:pt modelId="{40926B5B-61F2-4626-81C5-D13F7A34E730}" type="pres">
      <dgm:prSet presAssocID="{9AFA7AC7-330D-4FCB-A472-ADF68F3FA292}" presName="horz1" presStyleCnt="0"/>
      <dgm:spPr/>
    </dgm:pt>
    <dgm:pt modelId="{87D5E40A-160D-4868-91CD-D77DB3CA989B}" type="pres">
      <dgm:prSet presAssocID="{9AFA7AC7-330D-4FCB-A472-ADF68F3FA292}" presName="tx1" presStyleLbl="revTx" presStyleIdx="2" presStyleCnt="8"/>
      <dgm:spPr/>
    </dgm:pt>
    <dgm:pt modelId="{036EAD37-100B-45EB-9CA6-B7848742E313}" type="pres">
      <dgm:prSet presAssocID="{9AFA7AC7-330D-4FCB-A472-ADF68F3FA292}" presName="vert1" presStyleCnt="0"/>
      <dgm:spPr/>
    </dgm:pt>
    <dgm:pt modelId="{D5A7383B-5A4A-4C93-B74B-7B66BB784C5F}" type="pres">
      <dgm:prSet presAssocID="{E2009E26-524E-4A38-8221-DEEBFAD3DBE0}" presName="thickLine" presStyleLbl="alignNode1" presStyleIdx="3" presStyleCnt="8"/>
      <dgm:spPr/>
    </dgm:pt>
    <dgm:pt modelId="{76F74B2E-5C02-4DC2-9758-50EC62FC9DA8}" type="pres">
      <dgm:prSet presAssocID="{E2009E26-524E-4A38-8221-DEEBFAD3DBE0}" presName="horz1" presStyleCnt="0"/>
      <dgm:spPr/>
    </dgm:pt>
    <dgm:pt modelId="{7DD8A826-52EB-4F12-B693-C0BFA28D107B}" type="pres">
      <dgm:prSet presAssocID="{E2009E26-524E-4A38-8221-DEEBFAD3DBE0}" presName="tx1" presStyleLbl="revTx" presStyleIdx="3" presStyleCnt="8"/>
      <dgm:spPr/>
    </dgm:pt>
    <dgm:pt modelId="{B8F999A6-FBD7-4787-8F54-1FBE9EE5E01B}" type="pres">
      <dgm:prSet presAssocID="{E2009E26-524E-4A38-8221-DEEBFAD3DBE0}" presName="vert1" presStyleCnt="0"/>
      <dgm:spPr/>
    </dgm:pt>
    <dgm:pt modelId="{9A87EC4F-32A0-40D8-94C9-AF42B635287E}" type="pres">
      <dgm:prSet presAssocID="{BE2D384B-C01B-4972-81B7-B286580D7A17}" presName="thickLine" presStyleLbl="alignNode1" presStyleIdx="4" presStyleCnt="8"/>
      <dgm:spPr/>
    </dgm:pt>
    <dgm:pt modelId="{B9AE6D95-53D2-489B-8932-37E7E573B897}" type="pres">
      <dgm:prSet presAssocID="{BE2D384B-C01B-4972-81B7-B286580D7A17}" presName="horz1" presStyleCnt="0"/>
      <dgm:spPr/>
    </dgm:pt>
    <dgm:pt modelId="{C4E923C1-3E81-4BC8-B766-F25DA494D803}" type="pres">
      <dgm:prSet presAssocID="{BE2D384B-C01B-4972-81B7-B286580D7A17}" presName="tx1" presStyleLbl="revTx" presStyleIdx="4" presStyleCnt="8"/>
      <dgm:spPr/>
    </dgm:pt>
    <dgm:pt modelId="{A5AE19C4-7305-44B9-858E-47F91FD082DD}" type="pres">
      <dgm:prSet presAssocID="{BE2D384B-C01B-4972-81B7-B286580D7A17}" presName="vert1" presStyleCnt="0"/>
      <dgm:spPr/>
    </dgm:pt>
    <dgm:pt modelId="{1BF60725-D11C-4B59-9A47-27A48A7C5958}" type="pres">
      <dgm:prSet presAssocID="{B1E3A1AC-1A1F-4F36-AC13-09BF3A6C1C27}" presName="thickLine" presStyleLbl="alignNode1" presStyleIdx="5" presStyleCnt="8"/>
      <dgm:spPr/>
    </dgm:pt>
    <dgm:pt modelId="{90324943-C849-4912-880A-5EDF129F2F11}" type="pres">
      <dgm:prSet presAssocID="{B1E3A1AC-1A1F-4F36-AC13-09BF3A6C1C27}" presName="horz1" presStyleCnt="0"/>
      <dgm:spPr/>
    </dgm:pt>
    <dgm:pt modelId="{D4D27108-502E-4DF0-BBA9-41244A351F9C}" type="pres">
      <dgm:prSet presAssocID="{B1E3A1AC-1A1F-4F36-AC13-09BF3A6C1C27}" presName="tx1" presStyleLbl="revTx" presStyleIdx="5" presStyleCnt="8"/>
      <dgm:spPr/>
    </dgm:pt>
    <dgm:pt modelId="{037ABD8C-045B-40DF-978B-3E8F1B7F16E3}" type="pres">
      <dgm:prSet presAssocID="{B1E3A1AC-1A1F-4F36-AC13-09BF3A6C1C27}" presName="vert1" presStyleCnt="0"/>
      <dgm:spPr/>
    </dgm:pt>
    <dgm:pt modelId="{9F9471D5-1FF1-40D2-94D2-C4C9E2A7361A}" type="pres">
      <dgm:prSet presAssocID="{588C1DB1-1FF8-408C-857A-23AA93CB2C62}" presName="thickLine" presStyleLbl="alignNode1" presStyleIdx="6" presStyleCnt="8"/>
      <dgm:spPr/>
    </dgm:pt>
    <dgm:pt modelId="{8CA72557-432B-4DF2-A936-7675EDC68B8D}" type="pres">
      <dgm:prSet presAssocID="{588C1DB1-1FF8-408C-857A-23AA93CB2C62}" presName="horz1" presStyleCnt="0"/>
      <dgm:spPr/>
    </dgm:pt>
    <dgm:pt modelId="{2E2C9565-D4DC-4332-BBE6-5FB5FC0A2C99}" type="pres">
      <dgm:prSet presAssocID="{588C1DB1-1FF8-408C-857A-23AA93CB2C62}" presName="tx1" presStyleLbl="revTx" presStyleIdx="6" presStyleCnt="8"/>
      <dgm:spPr/>
    </dgm:pt>
    <dgm:pt modelId="{C1DEC156-43B1-4186-891B-43AD67B9559F}" type="pres">
      <dgm:prSet presAssocID="{588C1DB1-1FF8-408C-857A-23AA93CB2C62}" presName="vert1" presStyleCnt="0"/>
      <dgm:spPr/>
    </dgm:pt>
    <dgm:pt modelId="{81C5C34A-FDD8-4C3A-983C-7C4B16FA49AE}" type="pres">
      <dgm:prSet presAssocID="{BF80A829-EB9C-48A8-8CB2-A41E24614DD6}" presName="thickLine" presStyleLbl="alignNode1" presStyleIdx="7" presStyleCnt="8"/>
      <dgm:spPr/>
    </dgm:pt>
    <dgm:pt modelId="{89FFFF1C-906D-4CB3-93D6-780E7BC2141E}" type="pres">
      <dgm:prSet presAssocID="{BF80A829-EB9C-48A8-8CB2-A41E24614DD6}" presName="horz1" presStyleCnt="0"/>
      <dgm:spPr/>
    </dgm:pt>
    <dgm:pt modelId="{5C59B819-8BAE-4743-82B6-B5888212A984}" type="pres">
      <dgm:prSet presAssocID="{BF80A829-EB9C-48A8-8CB2-A41E24614DD6}" presName="tx1" presStyleLbl="revTx" presStyleIdx="7" presStyleCnt="8"/>
      <dgm:spPr/>
    </dgm:pt>
    <dgm:pt modelId="{791FD7BE-573F-4CBF-B4A3-44938910AD6D}" type="pres">
      <dgm:prSet presAssocID="{BF80A829-EB9C-48A8-8CB2-A41E24614DD6}" presName="vert1" presStyleCnt="0"/>
      <dgm:spPr/>
    </dgm:pt>
  </dgm:ptLst>
  <dgm:cxnLst>
    <dgm:cxn modelId="{FDBF4006-A0BE-4B5F-91C6-AE60315A1ECD}" type="presOf" srcId="{9AFA7AC7-330D-4FCB-A472-ADF68F3FA292}" destId="{87D5E40A-160D-4868-91CD-D77DB3CA989B}" srcOrd="0" destOrd="0" presId="urn:microsoft.com/office/officeart/2008/layout/LinedList"/>
    <dgm:cxn modelId="{FE730020-C3F1-4EB0-952C-8F5EBE33400F}" type="presOf" srcId="{BE2D384B-C01B-4972-81B7-B286580D7A17}" destId="{C4E923C1-3E81-4BC8-B766-F25DA494D803}" srcOrd="0" destOrd="0" presId="urn:microsoft.com/office/officeart/2008/layout/LinedList"/>
    <dgm:cxn modelId="{E2679326-8129-4403-B3D7-010777D8CC59}" type="presOf" srcId="{7BE0DD23-6E06-4090-9CDA-15461FBD06E0}" destId="{740A4A3F-9110-4052-A86E-1B3B63863832}" srcOrd="0" destOrd="0" presId="urn:microsoft.com/office/officeart/2008/layout/LinedList"/>
    <dgm:cxn modelId="{7CFC6F39-50AB-4785-B777-AC8A2F39D168}" type="presOf" srcId="{BF80A829-EB9C-48A8-8CB2-A41E24614DD6}" destId="{5C59B819-8BAE-4743-82B6-B5888212A984}" srcOrd="0" destOrd="0" presId="urn:microsoft.com/office/officeart/2008/layout/LinedList"/>
    <dgm:cxn modelId="{8068063B-0C83-4EB2-9A4E-C621F72518D0}" srcId="{7BE0DD23-6E06-4090-9CDA-15461FBD06E0}" destId="{E658F75A-D42F-439B-91B0-C4B6C9E67D25}" srcOrd="0" destOrd="0" parTransId="{1076743B-9A2B-480D-9383-851F2A2CDC47}" sibTransId="{EA0D1FD2-16B7-43F6-8705-10A5199BEF4A}"/>
    <dgm:cxn modelId="{1464C85C-43EE-4D25-9682-FB3868B1BD54}" srcId="{7BE0DD23-6E06-4090-9CDA-15461FBD06E0}" destId="{588C1DB1-1FF8-408C-857A-23AA93CB2C62}" srcOrd="6" destOrd="0" parTransId="{342B089A-D911-4B33-BADA-8FB2F846ED47}" sibTransId="{68769061-4390-449C-9CF0-641CEEAE682C}"/>
    <dgm:cxn modelId="{003E3181-E6DF-4215-A84A-A8D48084BAE4}" srcId="{7BE0DD23-6E06-4090-9CDA-15461FBD06E0}" destId="{BF80A829-EB9C-48A8-8CB2-A41E24614DD6}" srcOrd="7" destOrd="0" parTransId="{799618D7-AE06-4AF8-9D4E-6CECD7735E70}" sibTransId="{A4C94FF9-0884-441F-AE1E-644FF5FBEA09}"/>
    <dgm:cxn modelId="{C5057E8C-F436-4BCB-8D2F-FC38F4E57B54}" type="presOf" srcId="{588C1DB1-1FF8-408C-857A-23AA93CB2C62}" destId="{2E2C9565-D4DC-4332-BBE6-5FB5FC0A2C99}" srcOrd="0" destOrd="0" presId="urn:microsoft.com/office/officeart/2008/layout/LinedList"/>
    <dgm:cxn modelId="{A446D18F-B8BE-4848-9CA3-A0D87CBF4544}" type="presOf" srcId="{1F6EB26E-80C9-4A83-B580-B63D714CC9BD}" destId="{FF313656-9B81-45CB-A6D6-61A5C98689A4}" srcOrd="0" destOrd="0" presId="urn:microsoft.com/office/officeart/2008/layout/LinedList"/>
    <dgm:cxn modelId="{A87C23CB-EC84-41F4-ADDA-82D36998C358}" srcId="{7BE0DD23-6E06-4090-9CDA-15461FBD06E0}" destId="{1F6EB26E-80C9-4A83-B580-B63D714CC9BD}" srcOrd="1" destOrd="0" parTransId="{31A13E42-95DF-4C54-8027-8BE074554C40}" sibTransId="{24EE79BC-DD8B-4B48-8282-1027AA254A17}"/>
    <dgm:cxn modelId="{E06BDCD7-5890-44E9-9DC3-11E7C41DB6E6}" srcId="{7BE0DD23-6E06-4090-9CDA-15461FBD06E0}" destId="{E2009E26-524E-4A38-8221-DEEBFAD3DBE0}" srcOrd="3" destOrd="0" parTransId="{52B4433C-6A56-43C8-B919-39F0BB837035}" sibTransId="{919EB510-787B-459C-8539-074D8FAA6451}"/>
    <dgm:cxn modelId="{E0DBBFDC-9644-4897-9257-2AE719C7FCC4}" type="presOf" srcId="{E2009E26-524E-4A38-8221-DEEBFAD3DBE0}" destId="{7DD8A826-52EB-4F12-B693-C0BFA28D107B}" srcOrd="0" destOrd="0" presId="urn:microsoft.com/office/officeart/2008/layout/LinedList"/>
    <dgm:cxn modelId="{2DA9E1E4-DA43-4585-820D-D7F15ABDA022}" type="presOf" srcId="{E658F75A-D42F-439B-91B0-C4B6C9E67D25}" destId="{E65A8B7D-9104-4039-A87C-8FCF70FA16F7}" srcOrd="0" destOrd="0" presId="urn:microsoft.com/office/officeart/2008/layout/LinedList"/>
    <dgm:cxn modelId="{1BA9E7E5-F29C-4EFE-9E0C-91E09A6239FB}" srcId="{7BE0DD23-6E06-4090-9CDA-15461FBD06E0}" destId="{B1E3A1AC-1A1F-4F36-AC13-09BF3A6C1C27}" srcOrd="5" destOrd="0" parTransId="{C29C036A-2F0E-4C5C-9307-BEC62FA45FD2}" sibTransId="{2A80BCDF-7878-45D9-9B3A-1B35705F091C}"/>
    <dgm:cxn modelId="{517225F6-43E0-4136-A8E5-585F380CD950}" srcId="{7BE0DD23-6E06-4090-9CDA-15461FBD06E0}" destId="{BE2D384B-C01B-4972-81B7-B286580D7A17}" srcOrd="4" destOrd="0" parTransId="{717748C2-64A4-4EC2-8423-2E8937F7AA5C}" sibTransId="{944D6257-EFC3-4191-B4E9-151D3F51127C}"/>
    <dgm:cxn modelId="{D5248BFC-1DEF-4649-8DB1-E84EE96FB955}" srcId="{7BE0DD23-6E06-4090-9CDA-15461FBD06E0}" destId="{9AFA7AC7-330D-4FCB-A472-ADF68F3FA292}" srcOrd="2" destOrd="0" parTransId="{B3400F62-3E04-4601-80B2-6FD80839852D}" sibTransId="{BE2AB0E2-9960-4DD4-A3C9-72FAAEC9333D}"/>
    <dgm:cxn modelId="{98A031FD-EFE6-4E30-AC72-B02CE9DDA186}" type="presOf" srcId="{B1E3A1AC-1A1F-4F36-AC13-09BF3A6C1C27}" destId="{D4D27108-502E-4DF0-BBA9-41244A351F9C}" srcOrd="0" destOrd="0" presId="urn:microsoft.com/office/officeart/2008/layout/LinedList"/>
    <dgm:cxn modelId="{26D05B71-81D5-4ABD-8E38-3169A6FA4281}" type="presParOf" srcId="{740A4A3F-9110-4052-A86E-1B3B63863832}" destId="{A565C9E9-7EA1-49D5-B770-CD64739948CE}" srcOrd="0" destOrd="0" presId="urn:microsoft.com/office/officeart/2008/layout/LinedList"/>
    <dgm:cxn modelId="{CED6C4E9-24B3-4780-A9E1-F5C8655590A7}" type="presParOf" srcId="{740A4A3F-9110-4052-A86E-1B3B63863832}" destId="{E2213B52-FAEC-478A-8DA1-EDCC1E70E022}" srcOrd="1" destOrd="0" presId="urn:microsoft.com/office/officeart/2008/layout/LinedList"/>
    <dgm:cxn modelId="{AEE4A36E-9E50-47A1-A307-C9BAD971B00D}" type="presParOf" srcId="{E2213B52-FAEC-478A-8DA1-EDCC1E70E022}" destId="{E65A8B7D-9104-4039-A87C-8FCF70FA16F7}" srcOrd="0" destOrd="0" presId="urn:microsoft.com/office/officeart/2008/layout/LinedList"/>
    <dgm:cxn modelId="{D0A0C367-25D0-4B8C-95CB-4CA093C58448}" type="presParOf" srcId="{E2213B52-FAEC-478A-8DA1-EDCC1E70E022}" destId="{D1C50014-7D67-42C8-97B7-0DE1F95485D2}" srcOrd="1" destOrd="0" presId="urn:microsoft.com/office/officeart/2008/layout/LinedList"/>
    <dgm:cxn modelId="{125D367A-04EC-4709-8E1F-B2426328A510}" type="presParOf" srcId="{740A4A3F-9110-4052-A86E-1B3B63863832}" destId="{D145F2D8-5465-4A91-AD75-8E0F7B6B5CC0}" srcOrd="2" destOrd="0" presId="urn:microsoft.com/office/officeart/2008/layout/LinedList"/>
    <dgm:cxn modelId="{9DD447BD-5D98-49C1-A650-F909236433E2}" type="presParOf" srcId="{740A4A3F-9110-4052-A86E-1B3B63863832}" destId="{055827A2-1257-4233-ACE8-9D0BDB30372B}" srcOrd="3" destOrd="0" presId="urn:microsoft.com/office/officeart/2008/layout/LinedList"/>
    <dgm:cxn modelId="{584E31ED-1F63-42BB-A76F-C48741DA4A6D}" type="presParOf" srcId="{055827A2-1257-4233-ACE8-9D0BDB30372B}" destId="{FF313656-9B81-45CB-A6D6-61A5C98689A4}" srcOrd="0" destOrd="0" presId="urn:microsoft.com/office/officeart/2008/layout/LinedList"/>
    <dgm:cxn modelId="{6B882827-77A5-4DD7-8090-07B795CD9C68}" type="presParOf" srcId="{055827A2-1257-4233-ACE8-9D0BDB30372B}" destId="{02376C44-7A96-4552-902A-FD8C293F06C5}" srcOrd="1" destOrd="0" presId="urn:microsoft.com/office/officeart/2008/layout/LinedList"/>
    <dgm:cxn modelId="{20D18630-21E5-4C91-84E5-560435BACD50}" type="presParOf" srcId="{740A4A3F-9110-4052-A86E-1B3B63863832}" destId="{3BEA04B3-4F35-4A52-B257-DEF84DC0E355}" srcOrd="4" destOrd="0" presId="urn:microsoft.com/office/officeart/2008/layout/LinedList"/>
    <dgm:cxn modelId="{80552F39-2797-4A17-806E-CF9F4EB191DF}" type="presParOf" srcId="{740A4A3F-9110-4052-A86E-1B3B63863832}" destId="{40926B5B-61F2-4626-81C5-D13F7A34E730}" srcOrd="5" destOrd="0" presId="urn:microsoft.com/office/officeart/2008/layout/LinedList"/>
    <dgm:cxn modelId="{E14AFC52-62B8-411C-8973-D9C940C22A36}" type="presParOf" srcId="{40926B5B-61F2-4626-81C5-D13F7A34E730}" destId="{87D5E40A-160D-4868-91CD-D77DB3CA989B}" srcOrd="0" destOrd="0" presId="urn:microsoft.com/office/officeart/2008/layout/LinedList"/>
    <dgm:cxn modelId="{8101DEF2-ED0B-4E12-ACFF-6F8BC69D1B04}" type="presParOf" srcId="{40926B5B-61F2-4626-81C5-D13F7A34E730}" destId="{036EAD37-100B-45EB-9CA6-B7848742E313}" srcOrd="1" destOrd="0" presId="urn:microsoft.com/office/officeart/2008/layout/LinedList"/>
    <dgm:cxn modelId="{65E68BD2-A9B3-4A25-8E62-2E8ECA612038}" type="presParOf" srcId="{740A4A3F-9110-4052-A86E-1B3B63863832}" destId="{D5A7383B-5A4A-4C93-B74B-7B66BB784C5F}" srcOrd="6" destOrd="0" presId="urn:microsoft.com/office/officeart/2008/layout/LinedList"/>
    <dgm:cxn modelId="{66AF2772-BA7D-44C5-95D5-B7EF7EB26A3C}" type="presParOf" srcId="{740A4A3F-9110-4052-A86E-1B3B63863832}" destId="{76F74B2E-5C02-4DC2-9758-50EC62FC9DA8}" srcOrd="7" destOrd="0" presId="urn:microsoft.com/office/officeart/2008/layout/LinedList"/>
    <dgm:cxn modelId="{97BE8B28-85BB-4F31-BBDC-CD4CAF90624D}" type="presParOf" srcId="{76F74B2E-5C02-4DC2-9758-50EC62FC9DA8}" destId="{7DD8A826-52EB-4F12-B693-C0BFA28D107B}" srcOrd="0" destOrd="0" presId="urn:microsoft.com/office/officeart/2008/layout/LinedList"/>
    <dgm:cxn modelId="{97DE8DAE-A4D1-4635-838E-D524CFA46A3D}" type="presParOf" srcId="{76F74B2E-5C02-4DC2-9758-50EC62FC9DA8}" destId="{B8F999A6-FBD7-4787-8F54-1FBE9EE5E01B}" srcOrd="1" destOrd="0" presId="urn:microsoft.com/office/officeart/2008/layout/LinedList"/>
    <dgm:cxn modelId="{08533B5C-46A8-4235-894E-D801DBC86800}" type="presParOf" srcId="{740A4A3F-9110-4052-A86E-1B3B63863832}" destId="{9A87EC4F-32A0-40D8-94C9-AF42B635287E}" srcOrd="8" destOrd="0" presId="urn:microsoft.com/office/officeart/2008/layout/LinedList"/>
    <dgm:cxn modelId="{EF9DA0C7-EAC9-4AEF-A351-97A4C1966F2B}" type="presParOf" srcId="{740A4A3F-9110-4052-A86E-1B3B63863832}" destId="{B9AE6D95-53D2-489B-8932-37E7E573B897}" srcOrd="9" destOrd="0" presId="urn:microsoft.com/office/officeart/2008/layout/LinedList"/>
    <dgm:cxn modelId="{4956CF3F-A880-4FDE-95A4-057AFCE40031}" type="presParOf" srcId="{B9AE6D95-53D2-489B-8932-37E7E573B897}" destId="{C4E923C1-3E81-4BC8-B766-F25DA494D803}" srcOrd="0" destOrd="0" presId="urn:microsoft.com/office/officeart/2008/layout/LinedList"/>
    <dgm:cxn modelId="{2D18F230-0F08-4A8C-B00B-373068170FE0}" type="presParOf" srcId="{B9AE6D95-53D2-489B-8932-37E7E573B897}" destId="{A5AE19C4-7305-44B9-858E-47F91FD082DD}" srcOrd="1" destOrd="0" presId="urn:microsoft.com/office/officeart/2008/layout/LinedList"/>
    <dgm:cxn modelId="{F76F152D-CD32-4397-908E-40A689CFB4A7}" type="presParOf" srcId="{740A4A3F-9110-4052-A86E-1B3B63863832}" destId="{1BF60725-D11C-4B59-9A47-27A48A7C5958}" srcOrd="10" destOrd="0" presId="urn:microsoft.com/office/officeart/2008/layout/LinedList"/>
    <dgm:cxn modelId="{F11BC3EF-4327-45AF-9BFA-834F3002411F}" type="presParOf" srcId="{740A4A3F-9110-4052-A86E-1B3B63863832}" destId="{90324943-C849-4912-880A-5EDF129F2F11}" srcOrd="11" destOrd="0" presId="urn:microsoft.com/office/officeart/2008/layout/LinedList"/>
    <dgm:cxn modelId="{F7944CDD-0373-4EE2-84D9-B732FB3D6BD9}" type="presParOf" srcId="{90324943-C849-4912-880A-5EDF129F2F11}" destId="{D4D27108-502E-4DF0-BBA9-41244A351F9C}" srcOrd="0" destOrd="0" presId="urn:microsoft.com/office/officeart/2008/layout/LinedList"/>
    <dgm:cxn modelId="{F4DB2B79-2A4A-493B-B776-5725BFD77513}" type="presParOf" srcId="{90324943-C849-4912-880A-5EDF129F2F11}" destId="{037ABD8C-045B-40DF-978B-3E8F1B7F16E3}" srcOrd="1" destOrd="0" presId="urn:microsoft.com/office/officeart/2008/layout/LinedList"/>
    <dgm:cxn modelId="{3F4AF509-93DD-47FF-98EC-A31800F39D60}" type="presParOf" srcId="{740A4A3F-9110-4052-A86E-1B3B63863832}" destId="{9F9471D5-1FF1-40D2-94D2-C4C9E2A7361A}" srcOrd="12" destOrd="0" presId="urn:microsoft.com/office/officeart/2008/layout/LinedList"/>
    <dgm:cxn modelId="{864CAB84-6F6A-4B0F-BF45-F8AB2A72971F}" type="presParOf" srcId="{740A4A3F-9110-4052-A86E-1B3B63863832}" destId="{8CA72557-432B-4DF2-A936-7675EDC68B8D}" srcOrd="13" destOrd="0" presId="urn:microsoft.com/office/officeart/2008/layout/LinedList"/>
    <dgm:cxn modelId="{73D39C20-7788-41C6-BE0E-3682C1F7F058}" type="presParOf" srcId="{8CA72557-432B-4DF2-A936-7675EDC68B8D}" destId="{2E2C9565-D4DC-4332-BBE6-5FB5FC0A2C99}" srcOrd="0" destOrd="0" presId="urn:microsoft.com/office/officeart/2008/layout/LinedList"/>
    <dgm:cxn modelId="{C832A312-C107-49BB-86AE-3A53D9E7105E}" type="presParOf" srcId="{8CA72557-432B-4DF2-A936-7675EDC68B8D}" destId="{C1DEC156-43B1-4186-891B-43AD67B9559F}" srcOrd="1" destOrd="0" presId="urn:microsoft.com/office/officeart/2008/layout/LinedList"/>
    <dgm:cxn modelId="{4B94F7F7-B857-4278-AE99-2ED8940DF2C8}" type="presParOf" srcId="{740A4A3F-9110-4052-A86E-1B3B63863832}" destId="{81C5C34A-FDD8-4C3A-983C-7C4B16FA49AE}" srcOrd="14" destOrd="0" presId="urn:microsoft.com/office/officeart/2008/layout/LinedList"/>
    <dgm:cxn modelId="{5DDC62E2-B801-4EBE-AA20-CCE529892F2A}" type="presParOf" srcId="{740A4A3F-9110-4052-A86E-1B3B63863832}" destId="{89FFFF1C-906D-4CB3-93D6-780E7BC2141E}" srcOrd="15" destOrd="0" presId="urn:microsoft.com/office/officeart/2008/layout/LinedList"/>
    <dgm:cxn modelId="{CC72DE1C-2717-40C4-B264-DEA73A669225}" type="presParOf" srcId="{89FFFF1C-906D-4CB3-93D6-780E7BC2141E}" destId="{5C59B819-8BAE-4743-82B6-B5888212A984}" srcOrd="0" destOrd="0" presId="urn:microsoft.com/office/officeart/2008/layout/LinedList"/>
    <dgm:cxn modelId="{07400F48-38A5-47BC-A168-8059242B0B31}" type="presParOf" srcId="{89FFFF1C-906D-4CB3-93D6-780E7BC2141E}" destId="{791FD7BE-573F-4CBF-B4A3-44938910AD6D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5125962-6D17-4C3E-894C-B008BD59A6DA}">
      <dsp:nvSpPr>
        <dsp:cNvPr id="0" name=""/>
        <dsp:cNvSpPr/>
      </dsp:nvSpPr>
      <dsp:spPr>
        <a:xfrm>
          <a:off x="0" y="36440"/>
          <a:ext cx="6666833" cy="1734159"/>
        </a:xfrm>
        <a:prstGeom prst="round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marL="0" lvl="0" indent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3100" kern="1200"/>
            <a:t>Risk is any untoward event that may hinder our ability to achieve our goal</a:t>
          </a:r>
          <a:endParaRPr lang="en-US" sz="3100" kern="1200"/>
        </a:p>
      </dsp:txBody>
      <dsp:txXfrm>
        <a:off x="84655" y="121095"/>
        <a:ext cx="6497523" cy="1564849"/>
      </dsp:txXfrm>
    </dsp:sp>
    <dsp:sp modelId="{5B523196-92E1-4C80-BCAE-CCC8508BDBD7}">
      <dsp:nvSpPr>
        <dsp:cNvPr id="0" name=""/>
        <dsp:cNvSpPr/>
      </dsp:nvSpPr>
      <dsp:spPr>
        <a:xfrm>
          <a:off x="0" y="1859880"/>
          <a:ext cx="6666833" cy="1734159"/>
        </a:xfrm>
        <a:prstGeom prst="roundRect">
          <a:avLst/>
        </a:prstGeom>
        <a:gradFill rotWithShape="0">
          <a:gsLst>
            <a:gs pos="0">
              <a:schemeClr val="accent5">
                <a:hueOff val="-6076075"/>
                <a:satOff val="-413"/>
                <a:lumOff val="981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6076075"/>
                <a:satOff val="-413"/>
                <a:lumOff val="981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6076075"/>
                <a:satOff val="-413"/>
                <a:lumOff val="981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marL="0" lvl="0" indent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3100" kern="1200"/>
            <a:t>Risk is the probability of a negative outcome.</a:t>
          </a:r>
          <a:endParaRPr lang="en-US" sz="3100" kern="1200"/>
        </a:p>
      </dsp:txBody>
      <dsp:txXfrm>
        <a:off x="84655" y="1944535"/>
        <a:ext cx="6497523" cy="1564849"/>
      </dsp:txXfrm>
    </dsp:sp>
    <dsp:sp modelId="{96A27196-4C1F-4505-B713-C57A59FC137A}">
      <dsp:nvSpPr>
        <dsp:cNvPr id="0" name=""/>
        <dsp:cNvSpPr/>
      </dsp:nvSpPr>
      <dsp:spPr>
        <a:xfrm>
          <a:off x="0" y="3683319"/>
          <a:ext cx="6666833" cy="1734159"/>
        </a:xfrm>
        <a:prstGeom prst="roundRect">
          <a:avLst/>
        </a:prstGeom>
        <a:gradFill rotWithShape="0">
          <a:gsLst>
            <a:gs pos="0">
              <a:schemeClr val="accent5">
                <a:hueOff val="-12152150"/>
                <a:satOff val="-826"/>
                <a:lumOff val="1961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12152150"/>
                <a:satOff val="-826"/>
                <a:lumOff val="1961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12152150"/>
                <a:satOff val="-826"/>
                <a:lumOff val="1961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marL="0" lvl="0" indent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3100" kern="1200" dirty="0"/>
            <a:t>Risk cannot be eliminated, however, measures can be put in place to minimise the chance of risk</a:t>
          </a:r>
          <a:endParaRPr lang="en-US" sz="3100" kern="1200" dirty="0"/>
        </a:p>
      </dsp:txBody>
      <dsp:txXfrm>
        <a:off x="84655" y="3767974"/>
        <a:ext cx="6497523" cy="156484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D5761DC-C3E1-464D-8856-DCDFC497C572}">
      <dsp:nvSpPr>
        <dsp:cNvPr id="0" name=""/>
        <dsp:cNvSpPr/>
      </dsp:nvSpPr>
      <dsp:spPr>
        <a:xfrm>
          <a:off x="0" y="39450"/>
          <a:ext cx="6900512" cy="2683979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marL="0" lvl="0" indent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3100" kern="1200"/>
            <a:t>SouthEast Focus Healthcare Ltd ensures that working conditions are safe, healthy and compliant with all statutory requirement and codes of conduct .</a:t>
          </a:r>
          <a:endParaRPr lang="en-US" sz="3100" kern="1200"/>
        </a:p>
      </dsp:txBody>
      <dsp:txXfrm>
        <a:off x="131021" y="170471"/>
        <a:ext cx="6638470" cy="2421937"/>
      </dsp:txXfrm>
    </dsp:sp>
    <dsp:sp modelId="{51D11494-3BB1-4D9C-8F13-FE747F6E3588}">
      <dsp:nvSpPr>
        <dsp:cNvPr id="0" name=""/>
        <dsp:cNvSpPr/>
      </dsp:nvSpPr>
      <dsp:spPr>
        <a:xfrm>
          <a:off x="0" y="2812710"/>
          <a:ext cx="6900512" cy="2683979"/>
        </a:xfrm>
        <a:prstGeom prst="roundRect">
          <a:avLst/>
        </a:prstGeom>
        <a:solidFill>
          <a:schemeClr val="accent2">
            <a:hueOff val="6443614"/>
            <a:satOff val="-18493"/>
            <a:lumOff val="-29609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marL="0" lvl="0" indent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3100" kern="1200"/>
            <a:t>The policy seek to minimise risk to its bearest minimum and while ensuring health and safety to both staff and service users</a:t>
          </a:r>
          <a:endParaRPr lang="en-US" sz="3100" kern="1200"/>
        </a:p>
      </dsp:txBody>
      <dsp:txXfrm>
        <a:off x="131021" y="2943731"/>
        <a:ext cx="6638470" cy="242193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89DFA9C-164E-4E77-8B53-38DB3D952EC9}">
      <dsp:nvSpPr>
        <dsp:cNvPr id="0" name=""/>
        <dsp:cNvSpPr/>
      </dsp:nvSpPr>
      <dsp:spPr>
        <a:xfrm>
          <a:off x="0" y="675"/>
          <a:ext cx="6900512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DE62C50-FD81-460A-A295-DA06469C5F8E}">
      <dsp:nvSpPr>
        <dsp:cNvPr id="0" name=""/>
        <dsp:cNvSpPr/>
      </dsp:nvSpPr>
      <dsp:spPr>
        <a:xfrm>
          <a:off x="0" y="675"/>
          <a:ext cx="6900512" cy="110695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t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South East Focus Care Limited is committed to incorporating positive risk-taking into its assessments and plans of Care and Support. </a:t>
          </a:r>
        </a:p>
      </dsp:txBody>
      <dsp:txXfrm>
        <a:off x="0" y="675"/>
        <a:ext cx="6900512" cy="1106957"/>
      </dsp:txXfrm>
    </dsp:sp>
    <dsp:sp modelId="{DD6C6D84-74AA-49A4-B5E9-D8A4029839AE}">
      <dsp:nvSpPr>
        <dsp:cNvPr id="0" name=""/>
        <dsp:cNvSpPr/>
      </dsp:nvSpPr>
      <dsp:spPr>
        <a:xfrm>
          <a:off x="0" y="1107633"/>
          <a:ext cx="6900512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762C222-031D-4E9E-AD57-C865CC01B9A0}">
      <dsp:nvSpPr>
        <dsp:cNvPr id="0" name=""/>
        <dsp:cNvSpPr/>
      </dsp:nvSpPr>
      <dsp:spPr>
        <a:xfrm>
          <a:off x="0" y="1107633"/>
          <a:ext cx="6900512" cy="110695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t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200" kern="1200"/>
            <a:t>This is in line with </a:t>
          </a:r>
          <a:endParaRPr lang="en-US" sz="2200" kern="1200"/>
        </a:p>
      </dsp:txBody>
      <dsp:txXfrm>
        <a:off x="0" y="1107633"/>
        <a:ext cx="6900512" cy="1106957"/>
      </dsp:txXfrm>
    </dsp:sp>
    <dsp:sp modelId="{A409B964-2A4B-4E07-A9E6-BE069AB94C88}">
      <dsp:nvSpPr>
        <dsp:cNvPr id="0" name=""/>
        <dsp:cNvSpPr/>
      </dsp:nvSpPr>
      <dsp:spPr>
        <a:xfrm>
          <a:off x="0" y="2214591"/>
          <a:ext cx="6900512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82D170D-1997-45E3-8096-B7B4B7082947}">
      <dsp:nvSpPr>
        <dsp:cNvPr id="0" name=""/>
        <dsp:cNvSpPr/>
      </dsp:nvSpPr>
      <dsp:spPr>
        <a:xfrm>
          <a:off x="0" y="2214591"/>
          <a:ext cx="6900512" cy="110695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t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200" kern="1200"/>
            <a:t>(a)Least restrictive practices</a:t>
          </a:r>
          <a:endParaRPr lang="en-US" sz="2200" kern="1200"/>
        </a:p>
      </dsp:txBody>
      <dsp:txXfrm>
        <a:off x="0" y="2214591"/>
        <a:ext cx="6900512" cy="1106957"/>
      </dsp:txXfrm>
    </dsp:sp>
    <dsp:sp modelId="{8CD68B15-CDB0-4929-B2A9-72EB946DD61F}">
      <dsp:nvSpPr>
        <dsp:cNvPr id="0" name=""/>
        <dsp:cNvSpPr/>
      </dsp:nvSpPr>
      <dsp:spPr>
        <a:xfrm>
          <a:off x="0" y="3321549"/>
          <a:ext cx="6900512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2AE5A4E-01B2-4B2E-82BE-BD8D351A1370}">
      <dsp:nvSpPr>
        <dsp:cNvPr id="0" name=""/>
        <dsp:cNvSpPr/>
      </dsp:nvSpPr>
      <dsp:spPr>
        <a:xfrm>
          <a:off x="0" y="3321549"/>
          <a:ext cx="6900512" cy="110695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t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200" kern="1200"/>
            <a:t>(b) Person centered care</a:t>
          </a:r>
          <a:endParaRPr lang="en-US" sz="2200" kern="1200"/>
        </a:p>
      </dsp:txBody>
      <dsp:txXfrm>
        <a:off x="0" y="3321549"/>
        <a:ext cx="6900512" cy="1106957"/>
      </dsp:txXfrm>
    </dsp:sp>
    <dsp:sp modelId="{3BDFE1A3-BDCC-42DA-B0C9-3B0B145307DF}">
      <dsp:nvSpPr>
        <dsp:cNvPr id="0" name=""/>
        <dsp:cNvSpPr/>
      </dsp:nvSpPr>
      <dsp:spPr>
        <a:xfrm>
          <a:off x="0" y="4428507"/>
          <a:ext cx="6900512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8FF15D4-9C1A-4D49-B2BF-79F2E8EB2BF4}">
      <dsp:nvSpPr>
        <dsp:cNvPr id="0" name=""/>
        <dsp:cNvSpPr/>
      </dsp:nvSpPr>
      <dsp:spPr>
        <a:xfrm>
          <a:off x="0" y="4428507"/>
          <a:ext cx="6900512" cy="110695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t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200" kern="1200"/>
            <a:t>(c) Observation</a:t>
          </a:r>
          <a:endParaRPr lang="en-US" sz="2200" kern="1200"/>
        </a:p>
      </dsp:txBody>
      <dsp:txXfrm>
        <a:off x="0" y="4428507"/>
        <a:ext cx="6900512" cy="1106957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0E019CF-0B44-4093-BF36-171AF9D2CC5E}">
      <dsp:nvSpPr>
        <dsp:cNvPr id="0" name=""/>
        <dsp:cNvSpPr/>
      </dsp:nvSpPr>
      <dsp:spPr>
        <a:xfrm>
          <a:off x="0" y="2215"/>
          <a:ext cx="6651253" cy="1123017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81FDF70-B369-47E2-B8AB-F359DF0B4075}">
      <dsp:nvSpPr>
        <dsp:cNvPr id="0" name=""/>
        <dsp:cNvSpPr/>
      </dsp:nvSpPr>
      <dsp:spPr>
        <a:xfrm>
          <a:off x="339712" y="254894"/>
          <a:ext cx="617659" cy="617659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E0141A3-8814-47F6-89AA-353FDC21FABB}">
      <dsp:nvSpPr>
        <dsp:cNvPr id="0" name=""/>
        <dsp:cNvSpPr/>
      </dsp:nvSpPr>
      <dsp:spPr>
        <a:xfrm>
          <a:off x="1297085" y="2215"/>
          <a:ext cx="5354167" cy="112301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8853" tIns="118853" rIns="118853" bIns="118853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200" kern="1200"/>
            <a:t>Potential for harm (hazard)</a:t>
          </a:r>
          <a:endParaRPr lang="en-US" sz="2200" kern="1200"/>
        </a:p>
      </dsp:txBody>
      <dsp:txXfrm>
        <a:off x="1297085" y="2215"/>
        <a:ext cx="5354167" cy="1123017"/>
      </dsp:txXfrm>
    </dsp:sp>
    <dsp:sp modelId="{E2727B92-306D-4054-A680-B00985AE829D}">
      <dsp:nvSpPr>
        <dsp:cNvPr id="0" name=""/>
        <dsp:cNvSpPr/>
      </dsp:nvSpPr>
      <dsp:spPr>
        <a:xfrm>
          <a:off x="0" y="1405987"/>
          <a:ext cx="6651253" cy="1123017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C1FEBD1-3D73-4943-A86B-63B26BAF4018}">
      <dsp:nvSpPr>
        <dsp:cNvPr id="0" name=""/>
        <dsp:cNvSpPr/>
      </dsp:nvSpPr>
      <dsp:spPr>
        <a:xfrm>
          <a:off x="339712" y="1658666"/>
          <a:ext cx="617659" cy="617659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1139619-8F9B-49AF-9CE0-F658912B9230}">
      <dsp:nvSpPr>
        <dsp:cNvPr id="0" name=""/>
        <dsp:cNvSpPr/>
      </dsp:nvSpPr>
      <dsp:spPr>
        <a:xfrm>
          <a:off x="1297085" y="1405987"/>
          <a:ext cx="5354167" cy="112301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8853" tIns="118853" rIns="118853" bIns="118853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200" kern="1200"/>
            <a:t>Likelihood for the hazard happening</a:t>
          </a:r>
          <a:endParaRPr lang="en-US" sz="2200" kern="1200"/>
        </a:p>
      </dsp:txBody>
      <dsp:txXfrm>
        <a:off x="1297085" y="1405987"/>
        <a:ext cx="5354167" cy="1123017"/>
      </dsp:txXfrm>
    </dsp:sp>
    <dsp:sp modelId="{4FE9F1C3-5009-4A8C-A355-0909F477525A}">
      <dsp:nvSpPr>
        <dsp:cNvPr id="0" name=""/>
        <dsp:cNvSpPr/>
      </dsp:nvSpPr>
      <dsp:spPr>
        <a:xfrm>
          <a:off x="0" y="2809759"/>
          <a:ext cx="6651253" cy="1123017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95B6947-97C8-4BFC-8027-D9F486F1D37B}">
      <dsp:nvSpPr>
        <dsp:cNvPr id="0" name=""/>
        <dsp:cNvSpPr/>
      </dsp:nvSpPr>
      <dsp:spPr>
        <a:xfrm>
          <a:off x="339712" y="3062438"/>
          <a:ext cx="617659" cy="617659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106EAB2-65AB-4EC6-970D-C1C63F116371}">
      <dsp:nvSpPr>
        <dsp:cNvPr id="0" name=""/>
        <dsp:cNvSpPr/>
      </dsp:nvSpPr>
      <dsp:spPr>
        <a:xfrm>
          <a:off x="1297085" y="2809759"/>
          <a:ext cx="5354167" cy="112301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8853" tIns="118853" rIns="118853" bIns="118853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200" kern="1200"/>
            <a:t>Severity of the hazard </a:t>
          </a:r>
          <a:endParaRPr lang="en-US" sz="2200" kern="1200"/>
        </a:p>
      </dsp:txBody>
      <dsp:txXfrm>
        <a:off x="1297085" y="2809759"/>
        <a:ext cx="5354167" cy="1123017"/>
      </dsp:txXfrm>
    </dsp:sp>
    <dsp:sp modelId="{20A9CFA9-9E1F-410D-B151-E95512D741E9}">
      <dsp:nvSpPr>
        <dsp:cNvPr id="0" name=""/>
        <dsp:cNvSpPr/>
      </dsp:nvSpPr>
      <dsp:spPr>
        <a:xfrm>
          <a:off x="0" y="4213530"/>
          <a:ext cx="6651253" cy="1123017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5EB3972-2420-4B68-B584-90045DB257E5}">
      <dsp:nvSpPr>
        <dsp:cNvPr id="0" name=""/>
        <dsp:cNvSpPr/>
      </dsp:nvSpPr>
      <dsp:spPr>
        <a:xfrm>
          <a:off x="339712" y="4466209"/>
          <a:ext cx="617659" cy="617659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66CDB2B-4C5A-40BC-8366-2C727AEB2F51}">
      <dsp:nvSpPr>
        <dsp:cNvPr id="0" name=""/>
        <dsp:cNvSpPr/>
      </dsp:nvSpPr>
      <dsp:spPr>
        <a:xfrm>
          <a:off x="1297085" y="4213530"/>
          <a:ext cx="5354167" cy="112301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8853" tIns="118853" rIns="118853" bIns="118853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200" kern="1200"/>
            <a:t>Decision making</a:t>
          </a:r>
          <a:endParaRPr lang="en-US" sz="2200" kern="1200"/>
        </a:p>
      </dsp:txBody>
      <dsp:txXfrm>
        <a:off x="1297085" y="4213530"/>
        <a:ext cx="5354167" cy="1123017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565C9E9-7EA1-49D5-B770-CD64739948CE}">
      <dsp:nvSpPr>
        <dsp:cNvPr id="0" name=""/>
        <dsp:cNvSpPr/>
      </dsp:nvSpPr>
      <dsp:spPr>
        <a:xfrm>
          <a:off x="0" y="0"/>
          <a:ext cx="6900512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65A8B7D-9104-4039-A87C-8FCF70FA16F7}">
      <dsp:nvSpPr>
        <dsp:cNvPr id="0" name=""/>
        <dsp:cNvSpPr/>
      </dsp:nvSpPr>
      <dsp:spPr>
        <a:xfrm>
          <a:off x="0" y="0"/>
          <a:ext cx="6900512" cy="69201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t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Manual handling and the moving of a service user.</a:t>
          </a:r>
        </a:p>
      </dsp:txBody>
      <dsp:txXfrm>
        <a:off x="0" y="0"/>
        <a:ext cx="6900512" cy="692017"/>
      </dsp:txXfrm>
    </dsp:sp>
    <dsp:sp modelId="{D145F2D8-5465-4A91-AD75-8E0F7B6B5CC0}">
      <dsp:nvSpPr>
        <dsp:cNvPr id="0" name=""/>
        <dsp:cNvSpPr/>
      </dsp:nvSpPr>
      <dsp:spPr>
        <a:xfrm>
          <a:off x="0" y="692017"/>
          <a:ext cx="6900512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F313656-9B81-45CB-A6D6-61A5C98689A4}">
      <dsp:nvSpPr>
        <dsp:cNvPr id="0" name=""/>
        <dsp:cNvSpPr/>
      </dsp:nvSpPr>
      <dsp:spPr>
        <a:xfrm>
          <a:off x="0" y="692017"/>
          <a:ext cx="6900512" cy="69201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t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900" kern="1200"/>
            <a:t>Pressure areas.</a:t>
          </a:r>
          <a:endParaRPr lang="en-US" sz="1900" kern="1200"/>
        </a:p>
      </dsp:txBody>
      <dsp:txXfrm>
        <a:off x="0" y="692017"/>
        <a:ext cx="6900512" cy="692017"/>
      </dsp:txXfrm>
    </dsp:sp>
    <dsp:sp modelId="{3BEA04B3-4F35-4A52-B257-DEF84DC0E355}">
      <dsp:nvSpPr>
        <dsp:cNvPr id="0" name=""/>
        <dsp:cNvSpPr/>
      </dsp:nvSpPr>
      <dsp:spPr>
        <a:xfrm>
          <a:off x="0" y="1384035"/>
          <a:ext cx="6900512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7D5E40A-160D-4868-91CD-D77DB3CA989B}">
      <dsp:nvSpPr>
        <dsp:cNvPr id="0" name=""/>
        <dsp:cNvSpPr/>
      </dsp:nvSpPr>
      <dsp:spPr>
        <a:xfrm>
          <a:off x="0" y="1384035"/>
          <a:ext cx="6900512" cy="69201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t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Emergencies, e.g. Fire, injuries requiring first aid, dangerous spillages.</a:t>
          </a:r>
        </a:p>
      </dsp:txBody>
      <dsp:txXfrm>
        <a:off x="0" y="1384035"/>
        <a:ext cx="6900512" cy="692017"/>
      </dsp:txXfrm>
    </dsp:sp>
    <dsp:sp modelId="{D5A7383B-5A4A-4C93-B74B-7B66BB784C5F}">
      <dsp:nvSpPr>
        <dsp:cNvPr id="0" name=""/>
        <dsp:cNvSpPr/>
      </dsp:nvSpPr>
      <dsp:spPr>
        <a:xfrm>
          <a:off x="0" y="2076052"/>
          <a:ext cx="6900512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DD8A826-52EB-4F12-B693-C0BFA28D107B}">
      <dsp:nvSpPr>
        <dsp:cNvPr id="0" name=""/>
        <dsp:cNvSpPr/>
      </dsp:nvSpPr>
      <dsp:spPr>
        <a:xfrm>
          <a:off x="0" y="2076052"/>
          <a:ext cx="6900512" cy="69201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t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Violence or threats and abuse. </a:t>
          </a:r>
        </a:p>
      </dsp:txBody>
      <dsp:txXfrm>
        <a:off x="0" y="2076052"/>
        <a:ext cx="6900512" cy="692017"/>
      </dsp:txXfrm>
    </dsp:sp>
    <dsp:sp modelId="{9A87EC4F-32A0-40D8-94C9-AF42B635287E}">
      <dsp:nvSpPr>
        <dsp:cNvPr id="0" name=""/>
        <dsp:cNvSpPr/>
      </dsp:nvSpPr>
      <dsp:spPr>
        <a:xfrm>
          <a:off x="0" y="2768070"/>
          <a:ext cx="6900512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4E923C1-3E81-4BC8-B766-F25DA494D803}">
      <dsp:nvSpPr>
        <dsp:cNvPr id="0" name=""/>
        <dsp:cNvSpPr/>
      </dsp:nvSpPr>
      <dsp:spPr>
        <a:xfrm>
          <a:off x="0" y="2768070"/>
          <a:ext cx="6900512" cy="69201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t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Service user property. </a:t>
          </a:r>
        </a:p>
      </dsp:txBody>
      <dsp:txXfrm>
        <a:off x="0" y="2768070"/>
        <a:ext cx="6900512" cy="692017"/>
      </dsp:txXfrm>
    </dsp:sp>
    <dsp:sp modelId="{1BF60725-D11C-4B59-9A47-27A48A7C5958}">
      <dsp:nvSpPr>
        <dsp:cNvPr id="0" name=""/>
        <dsp:cNvSpPr/>
      </dsp:nvSpPr>
      <dsp:spPr>
        <a:xfrm>
          <a:off x="0" y="3460088"/>
          <a:ext cx="6900512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4D27108-502E-4DF0-BBA9-41244A351F9C}">
      <dsp:nvSpPr>
        <dsp:cNvPr id="0" name=""/>
        <dsp:cNvSpPr/>
      </dsp:nvSpPr>
      <dsp:spPr>
        <a:xfrm>
          <a:off x="0" y="3460088"/>
          <a:ext cx="6900512" cy="69201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t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Falls.</a:t>
          </a:r>
        </a:p>
      </dsp:txBody>
      <dsp:txXfrm>
        <a:off x="0" y="3460088"/>
        <a:ext cx="6900512" cy="692017"/>
      </dsp:txXfrm>
    </dsp:sp>
    <dsp:sp modelId="{9F9471D5-1FF1-40D2-94D2-C4C9E2A7361A}">
      <dsp:nvSpPr>
        <dsp:cNvPr id="0" name=""/>
        <dsp:cNvSpPr/>
      </dsp:nvSpPr>
      <dsp:spPr>
        <a:xfrm>
          <a:off x="0" y="4152105"/>
          <a:ext cx="6900512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E2C9565-D4DC-4332-BBE6-5FB5FC0A2C99}">
      <dsp:nvSpPr>
        <dsp:cNvPr id="0" name=""/>
        <dsp:cNvSpPr/>
      </dsp:nvSpPr>
      <dsp:spPr>
        <a:xfrm>
          <a:off x="0" y="4152105"/>
          <a:ext cx="6900512" cy="69201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t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Medication. Nutrition. Lone working.</a:t>
          </a:r>
        </a:p>
      </dsp:txBody>
      <dsp:txXfrm>
        <a:off x="0" y="4152105"/>
        <a:ext cx="6900512" cy="692017"/>
      </dsp:txXfrm>
    </dsp:sp>
    <dsp:sp modelId="{81C5C34A-FDD8-4C3A-983C-7C4B16FA49AE}">
      <dsp:nvSpPr>
        <dsp:cNvPr id="0" name=""/>
        <dsp:cNvSpPr/>
      </dsp:nvSpPr>
      <dsp:spPr>
        <a:xfrm>
          <a:off x="0" y="4844123"/>
          <a:ext cx="6900512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C59B819-8BAE-4743-82B6-B5888212A984}">
      <dsp:nvSpPr>
        <dsp:cNvPr id="0" name=""/>
        <dsp:cNvSpPr/>
      </dsp:nvSpPr>
      <dsp:spPr>
        <a:xfrm>
          <a:off x="0" y="4844123"/>
          <a:ext cx="6900512" cy="69201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t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This is not an exhaustive list and any other potential hazard risk relating to a specific service user will be assessed.</a:t>
          </a:r>
        </a:p>
      </dsp:txBody>
      <dsp:txXfrm>
        <a:off x="0" y="4844123"/>
        <a:ext cx="6900512" cy="69201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2EBA6C-8497-6F51-2F62-04734FED669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24FD48B-1DCD-C375-A322-76910FFFD87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890EB07-63CD-696E-C6B8-A85959112C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4CA05-44D6-49AE-A6BF-A0D1B19DDF11}" type="datetimeFigureOut">
              <a:rPr lang="en-GB" smtClean="0"/>
              <a:t>29/11/2025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77C826-9AED-D3E3-309A-8CA70C65CE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6A358DA-2382-6B0A-71FA-7E316DA67C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750D03-A9C4-4CEA-906B-BBFD3EA725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59933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067F53-878E-E50E-CCC9-E47098397C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F7FC2C3-5AD4-9B3B-A1B9-4F0A399ED7B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F625BD-EAB1-7159-2D75-944FBB4177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4CA05-44D6-49AE-A6BF-A0D1B19DDF11}" type="datetimeFigureOut">
              <a:rPr lang="en-GB" smtClean="0"/>
              <a:t>29/11/2025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22FF79C-2FA6-5FE7-2506-1818EC72E4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8504403-BD6C-9394-15FA-D418FF9E25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750D03-A9C4-4CEA-906B-BBFD3EA725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414783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BA551E4-FF5F-3C6F-9C5C-C5FE194118D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C067D30-B083-D293-2A11-88908D41319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594689A-C3FA-AB70-5ED7-390DED6D30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4CA05-44D6-49AE-A6BF-A0D1B19DDF11}" type="datetimeFigureOut">
              <a:rPr lang="en-GB" smtClean="0"/>
              <a:t>29/11/2025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53606E8-290E-D15B-0A40-655A1EA645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179D8A0-C684-5583-4018-9EF5A3B933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750D03-A9C4-4CEA-906B-BBFD3EA725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694563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8185DD-35EF-B464-F33F-ECC59C5002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9BD52B-8845-DC46-2E13-B1411A1B5E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8B6315E-81E6-72DD-F97C-6F3C7B65FE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4CA05-44D6-49AE-A6BF-A0D1B19DDF11}" type="datetimeFigureOut">
              <a:rPr lang="en-GB" smtClean="0"/>
              <a:t>29/11/2025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672BA80-E4BE-4754-CE8A-CE86C62C26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A07DEA8-2292-14E6-5047-9ECE0B3238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750D03-A9C4-4CEA-906B-BBFD3EA725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180907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4DBA13-D056-1F27-A910-2384C3597C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1F47194-1DF0-4653-33BD-889E9206410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073CEFB-6C6B-6F99-8216-F55EC21721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4CA05-44D6-49AE-A6BF-A0D1B19DDF11}" type="datetimeFigureOut">
              <a:rPr lang="en-GB" smtClean="0"/>
              <a:t>29/11/2025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CFEB463-86DE-2475-FE49-FC1343F6B2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651049-451C-7628-B73F-6E3B5884B4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750D03-A9C4-4CEA-906B-BBFD3EA725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537854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A75CA3-922B-372B-87BE-FF75A41837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DE5686-EBC0-FE94-7E32-46BD2CD7795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BCDE46E-DA82-1376-80AB-DE0FCECD39B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BE5C9C1-A62A-4FFD-8445-AED61343C7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4CA05-44D6-49AE-A6BF-A0D1B19DDF11}" type="datetimeFigureOut">
              <a:rPr lang="en-GB" smtClean="0"/>
              <a:t>29/11/2025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86C4EAD-00AB-A958-8212-0BA33AFE30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D835F97-00F9-AB82-9605-D92EF1BE45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750D03-A9C4-4CEA-906B-BBFD3EA725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671861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2D20B8-E870-A0C1-9DED-667C983EA0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395DB0A-7110-59E9-38BD-8B4C62F3BCA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85B4B62-5345-8986-8878-DFCD6D565DB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9DA16CC-B538-480A-1F33-5D8E70A508C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796D39B-1C74-BF18-E591-1048D407802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22B4EA7-41B4-B923-C054-5D7896F910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4CA05-44D6-49AE-A6BF-A0D1B19DDF11}" type="datetimeFigureOut">
              <a:rPr lang="en-GB" smtClean="0"/>
              <a:t>29/11/2025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2DCE7CE-1BF0-4895-F236-BC0EDD7149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E2DCA85-7267-0862-2CAC-003C5ED8F7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750D03-A9C4-4CEA-906B-BBFD3EA725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386609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3B8724-3E15-0632-6A75-4790AE81BE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C5C60B3-C2A6-5E5C-2D41-3E56BD6D7E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4CA05-44D6-49AE-A6BF-A0D1B19DDF11}" type="datetimeFigureOut">
              <a:rPr lang="en-GB" smtClean="0"/>
              <a:t>29/11/2025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83A27D8-F9F4-FA23-350B-192AFEE595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B2674DD-CEAB-1F5F-1EDB-87C31AF338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750D03-A9C4-4CEA-906B-BBFD3EA725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876470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6D3DA76-EA98-C541-4D21-07DF9F1926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4CA05-44D6-49AE-A6BF-A0D1B19DDF11}" type="datetimeFigureOut">
              <a:rPr lang="en-GB" smtClean="0"/>
              <a:t>29/11/2025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F806048-F12A-E224-66AF-28C1BAEBD1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6B8362D-3DB8-E01D-F9A3-495C80CD6C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750D03-A9C4-4CEA-906B-BBFD3EA725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905843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670271-0F44-035A-6498-18F1427EA7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EA3483-FD2F-C5C6-D4F2-63786119AF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7DAE7E6-586B-BDFC-C413-2794BB3BEF0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E4E8A1C-0B26-394E-B85D-99D760B611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4CA05-44D6-49AE-A6BF-A0D1B19DDF11}" type="datetimeFigureOut">
              <a:rPr lang="en-GB" smtClean="0"/>
              <a:t>29/11/2025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4258FEC-46BB-4701-89B5-AC00915F3A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AF4D7EA-470A-0003-F8F8-5E391DC262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750D03-A9C4-4CEA-906B-BBFD3EA725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357199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1D1E54-FFEB-FC4A-C692-D5F3A1236F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50E0BCE-55BD-7ED4-05D0-9B5B65ACC75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E5C180B-37C7-5DD8-C377-2F53CF72438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62E9ECC-7469-A692-29FC-6AD91D0AEC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4CA05-44D6-49AE-A6BF-A0D1B19DDF11}" type="datetimeFigureOut">
              <a:rPr lang="en-GB" smtClean="0"/>
              <a:t>29/11/2025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37368DE-8C71-D8CC-9AD5-DCD5AED41B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F409AFF-FB8D-5081-2967-FCF6588F57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750D03-A9C4-4CEA-906B-BBFD3EA725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525495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DC2FF1F-5A32-523C-D8C2-FCB2F02178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A5C643E-B84F-956B-2148-75A0BAB9AB4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F29E471-B221-E7F3-6B97-584225732D6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AA4CA05-44D6-49AE-A6BF-A0D1B19DDF11}" type="datetimeFigureOut">
              <a:rPr lang="en-GB" smtClean="0"/>
              <a:t>29/11/2025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BF16FE-83C4-15F8-DBDC-834424E4C45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F1EE53-501F-02BC-9D95-B05A8D38FE3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D750D03-A9C4-4CEA-906B-BBFD3EA725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243482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23D09407-53BC-485E-B4CE-BC5E4FC4B2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921DB988-49FC-4608-B0A2-E2F3A401904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B6F37C8-0BE8-2396-A84F-BE604E3C2F8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55903" y="3399769"/>
            <a:ext cx="10640754" cy="775845"/>
          </a:xfrm>
        </p:spPr>
        <p:txBody>
          <a:bodyPr anchor="b">
            <a:normAutofit/>
          </a:bodyPr>
          <a:lstStyle/>
          <a:p>
            <a:r>
              <a:rPr lang="en-GB" sz="2000" dirty="0">
                <a:solidFill>
                  <a:schemeClr val="tx2"/>
                </a:solidFill>
              </a:rPr>
              <a:t>POLICIES UNDERPONING PBS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9A7388B-BD54-F519-9E5C-1BEC389A23A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14121" y="4171528"/>
            <a:ext cx="9163757" cy="450447"/>
          </a:xfrm>
        </p:spPr>
        <p:txBody>
          <a:bodyPr anchor="ctr">
            <a:noAutofit/>
          </a:bodyPr>
          <a:lstStyle/>
          <a:p>
            <a:r>
              <a:rPr lang="en-GB" sz="5000" b="1" dirty="0">
                <a:solidFill>
                  <a:schemeClr val="tx2"/>
                </a:solidFill>
              </a:rPr>
              <a:t>(1) RISK ASSESSMENT</a:t>
            </a: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E9B930FD-8671-4C4C-ADCF-73AC1D0CD4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flipH="1">
            <a:off x="9676747" y="0"/>
            <a:ext cx="2514948" cy="2174333"/>
            <a:chOff x="-305" y="-4155"/>
            <a:chExt cx="2514948" cy="2174333"/>
          </a:xfrm>
        </p:grpSpPr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C35B12C1-569C-4E37-AA33-7EF215F201B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14948" cy="2170178"/>
            </a:xfrm>
            <a:custGeom>
              <a:avLst/>
              <a:gdLst>
                <a:gd name="connsiteX0" fmla="*/ 2466091 w 2514948"/>
                <a:gd name="connsiteY0" fmla="*/ 0 h 2170178"/>
                <a:gd name="connsiteX1" fmla="*/ 2514948 w 2514948"/>
                <a:gd name="connsiteY1" fmla="*/ 0 h 2170178"/>
                <a:gd name="connsiteX2" fmla="*/ 2512286 w 2514948"/>
                <a:gd name="connsiteY2" fmla="*/ 12375 h 2170178"/>
                <a:gd name="connsiteX3" fmla="*/ 2394961 w 2514948"/>
                <a:gd name="connsiteY3" fmla="*/ 368660 h 2170178"/>
                <a:gd name="connsiteX4" fmla="*/ 2289734 w 2514948"/>
                <a:gd name="connsiteY4" fmla="*/ 598078 h 2170178"/>
                <a:gd name="connsiteX5" fmla="*/ 2163747 w 2514948"/>
                <a:gd name="connsiteY5" fmla="*/ 819078 h 2170178"/>
                <a:gd name="connsiteX6" fmla="*/ 1852241 w 2514948"/>
                <a:gd name="connsiteY6" fmla="*/ 1228932 h 2170178"/>
                <a:gd name="connsiteX7" fmla="*/ 1668235 w 2514948"/>
                <a:gd name="connsiteY7" fmla="*/ 1413844 h 2170178"/>
                <a:gd name="connsiteX8" fmla="*/ 1619510 w 2514948"/>
                <a:gd name="connsiteY8" fmla="*/ 1457722 h 2170178"/>
                <a:gd name="connsiteX9" fmla="*/ 1569835 w 2514948"/>
                <a:gd name="connsiteY9" fmla="*/ 1500704 h 2170178"/>
                <a:gd name="connsiteX10" fmla="*/ 1467169 w 2514948"/>
                <a:gd name="connsiteY10" fmla="*/ 1583266 h 2170178"/>
                <a:gd name="connsiteX11" fmla="*/ 1018393 w 2514948"/>
                <a:gd name="connsiteY11" fmla="*/ 1867576 h 2170178"/>
                <a:gd name="connsiteX12" fmla="*/ 255857 w 2514948"/>
                <a:gd name="connsiteY12" fmla="*/ 2133049 h 2170178"/>
                <a:gd name="connsiteX13" fmla="*/ 0 w 2514948"/>
                <a:gd name="connsiteY13" fmla="*/ 2170178 h 2170178"/>
                <a:gd name="connsiteX14" fmla="*/ 0 w 2514948"/>
                <a:gd name="connsiteY14" fmla="*/ 1940056 h 2170178"/>
                <a:gd name="connsiteX15" fmla="*/ 201609 w 2514948"/>
                <a:gd name="connsiteY15" fmla="*/ 1902856 h 2170178"/>
                <a:gd name="connsiteX16" fmla="*/ 440974 w 2514948"/>
                <a:gd name="connsiteY16" fmla="*/ 1838472 h 2170178"/>
                <a:gd name="connsiteX17" fmla="*/ 674558 w 2514948"/>
                <a:gd name="connsiteY17" fmla="*/ 1756359 h 2170178"/>
                <a:gd name="connsiteX18" fmla="*/ 901222 w 2514948"/>
                <a:gd name="connsiteY18" fmla="*/ 1657142 h 2170178"/>
                <a:gd name="connsiteX19" fmla="*/ 1330943 w 2514948"/>
                <a:gd name="connsiteY19" fmla="*/ 1413396 h 2170178"/>
                <a:gd name="connsiteX20" fmla="*/ 1432566 w 2514948"/>
                <a:gd name="connsiteY20" fmla="*/ 1343193 h 2170178"/>
                <a:gd name="connsiteX21" fmla="*/ 1482527 w 2514948"/>
                <a:gd name="connsiteY21" fmla="*/ 1306926 h 2170178"/>
                <a:gd name="connsiteX22" fmla="*/ 1531821 w 2514948"/>
                <a:gd name="connsiteY22" fmla="*/ 1269765 h 2170178"/>
                <a:gd name="connsiteX23" fmla="*/ 1721986 w 2514948"/>
                <a:gd name="connsiteY23" fmla="*/ 1112073 h 2170178"/>
                <a:gd name="connsiteX24" fmla="*/ 2061460 w 2514948"/>
                <a:gd name="connsiteY24" fmla="*/ 754336 h 2170178"/>
                <a:gd name="connsiteX25" fmla="*/ 2206218 w 2514948"/>
                <a:gd name="connsiteY25" fmla="*/ 554827 h 2170178"/>
                <a:gd name="connsiteX26" fmla="*/ 2329455 w 2514948"/>
                <a:gd name="connsiteY26" fmla="*/ 341886 h 2170178"/>
                <a:gd name="connsiteX27" fmla="*/ 2356757 w 2514948"/>
                <a:gd name="connsiteY27" fmla="*/ 286815 h 2170178"/>
                <a:gd name="connsiteX28" fmla="*/ 2370030 w 2514948"/>
                <a:gd name="connsiteY28" fmla="*/ 259056 h 2170178"/>
                <a:gd name="connsiteX29" fmla="*/ 2382637 w 2514948"/>
                <a:gd name="connsiteY29" fmla="*/ 231028 h 2170178"/>
                <a:gd name="connsiteX30" fmla="*/ 2406716 w 2514948"/>
                <a:gd name="connsiteY30" fmla="*/ 174525 h 2170178"/>
                <a:gd name="connsiteX31" fmla="*/ 2429278 w 2514948"/>
                <a:gd name="connsiteY31" fmla="*/ 117393 h 21701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2514948" h="2170178">
                  <a:moveTo>
                    <a:pt x="2466091" y="0"/>
                  </a:moveTo>
                  <a:lnTo>
                    <a:pt x="2514948" y="0"/>
                  </a:lnTo>
                  <a:lnTo>
                    <a:pt x="2512286" y="12375"/>
                  </a:lnTo>
                  <a:cubicBezTo>
                    <a:pt x="2481760" y="133161"/>
                    <a:pt x="2442526" y="252239"/>
                    <a:pt x="2394961" y="368660"/>
                  </a:cubicBezTo>
                  <a:cubicBezTo>
                    <a:pt x="2363109" y="446208"/>
                    <a:pt x="2328603" y="523039"/>
                    <a:pt x="2289734" y="598078"/>
                  </a:cubicBezTo>
                  <a:cubicBezTo>
                    <a:pt x="2251436" y="673387"/>
                    <a:pt x="2209251" y="747083"/>
                    <a:pt x="2163747" y="819078"/>
                  </a:cubicBezTo>
                  <a:cubicBezTo>
                    <a:pt x="2072646" y="962979"/>
                    <a:pt x="1968652" y="1100611"/>
                    <a:pt x="1852241" y="1228932"/>
                  </a:cubicBezTo>
                  <a:cubicBezTo>
                    <a:pt x="1793748" y="1292868"/>
                    <a:pt x="1732698" y="1354923"/>
                    <a:pt x="1668235" y="1413844"/>
                  </a:cubicBezTo>
                  <a:cubicBezTo>
                    <a:pt x="1652214" y="1428709"/>
                    <a:pt x="1636100" y="1443395"/>
                    <a:pt x="1619510" y="1457722"/>
                  </a:cubicBezTo>
                  <a:cubicBezTo>
                    <a:pt x="1603015" y="1472140"/>
                    <a:pt x="1586805" y="1486825"/>
                    <a:pt x="1569835" y="1500704"/>
                  </a:cubicBezTo>
                  <a:cubicBezTo>
                    <a:pt x="1536276" y="1528911"/>
                    <a:pt x="1501865" y="1556223"/>
                    <a:pt x="1467169" y="1583266"/>
                  </a:cubicBezTo>
                  <a:cubicBezTo>
                    <a:pt x="1327719" y="1690722"/>
                    <a:pt x="1177085" y="1785910"/>
                    <a:pt x="1018393" y="1867576"/>
                  </a:cubicBezTo>
                  <a:cubicBezTo>
                    <a:pt x="780425" y="1990142"/>
                    <a:pt x="522567" y="2080875"/>
                    <a:pt x="255857" y="2133049"/>
                  </a:cubicBezTo>
                  <a:lnTo>
                    <a:pt x="0" y="2170178"/>
                  </a:lnTo>
                  <a:lnTo>
                    <a:pt x="0" y="1940056"/>
                  </a:lnTo>
                  <a:lnTo>
                    <a:pt x="201609" y="1902856"/>
                  </a:lnTo>
                  <a:cubicBezTo>
                    <a:pt x="282186" y="1884231"/>
                    <a:pt x="362102" y="1863008"/>
                    <a:pt x="440974" y="1838472"/>
                  </a:cubicBezTo>
                  <a:cubicBezTo>
                    <a:pt x="519848" y="1814027"/>
                    <a:pt x="597771" y="1786627"/>
                    <a:pt x="674558" y="1756359"/>
                  </a:cubicBezTo>
                  <a:cubicBezTo>
                    <a:pt x="751250" y="1726003"/>
                    <a:pt x="826900" y="1692870"/>
                    <a:pt x="901222" y="1657142"/>
                  </a:cubicBezTo>
                  <a:cubicBezTo>
                    <a:pt x="1049865" y="1585774"/>
                    <a:pt x="1193581" y="1504376"/>
                    <a:pt x="1330943" y="1413396"/>
                  </a:cubicBezTo>
                  <a:cubicBezTo>
                    <a:pt x="1365165" y="1390563"/>
                    <a:pt x="1399293" y="1367370"/>
                    <a:pt x="1432566" y="1343193"/>
                  </a:cubicBezTo>
                  <a:cubicBezTo>
                    <a:pt x="1449441" y="1331373"/>
                    <a:pt x="1465936" y="1319104"/>
                    <a:pt x="1482527" y="1306926"/>
                  </a:cubicBezTo>
                  <a:cubicBezTo>
                    <a:pt x="1499210" y="1294837"/>
                    <a:pt x="1515611" y="1282391"/>
                    <a:pt x="1531821" y="1269765"/>
                  </a:cubicBezTo>
                  <a:cubicBezTo>
                    <a:pt x="1596947" y="1219350"/>
                    <a:pt x="1660652" y="1167055"/>
                    <a:pt x="1721986" y="1112073"/>
                  </a:cubicBezTo>
                  <a:cubicBezTo>
                    <a:pt x="1844940" y="1002469"/>
                    <a:pt x="1958983" y="882926"/>
                    <a:pt x="2061460" y="754336"/>
                  </a:cubicBezTo>
                  <a:cubicBezTo>
                    <a:pt x="2112652" y="690042"/>
                    <a:pt x="2161094" y="623510"/>
                    <a:pt x="2206218" y="554827"/>
                  </a:cubicBezTo>
                  <a:cubicBezTo>
                    <a:pt x="2250583" y="485787"/>
                    <a:pt x="2292484" y="415046"/>
                    <a:pt x="2329455" y="341886"/>
                  </a:cubicBezTo>
                  <a:cubicBezTo>
                    <a:pt x="2339030" y="323709"/>
                    <a:pt x="2347941" y="305261"/>
                    <a:pt x="2356757" y="286815"/>
                  </a:cubicBezTo>
                  <a:lnTo>
                    <a:pt x="2370030" y="259056"/>
                  </a:lnTo>
                  <a:lnTo>
                    <a:pt x="2382637" y="231028"/>
                  </a:lnTo>
                  <a:cubicBezTo>
                    <a:pt x="2390885" y="212312"/>
                    <a:pt x="2399227" y="193598"/>
                    <a:pt x="2406716" y="174525"/>
                  </a:cubicBezTo>
                  <a:cubicBezTo>
                    <a:pt x="2414206" y="155452"/>
                    <a:pt x="2422453" y="136646"/>
                    <a:pt x="2429278" y="117393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F23E2660-7810-46F6-8752-187127C830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-4155"/>
              <a:ext cx="2493062" cy="1947896"/>
            </a:xfrm>
            <a:custGeom>
              <a:avLst/>
              <a:gdLst>
                <a:gd name="connsiteX0" fmla="*/ 1896911 w 2493062"/>
                <a:gd name="connsiteY0" fmla="*/ 0 h 1947896"/>
                <a:gd name="connsiteX1" fmla="*/ 2493062 w 2493062"/>
                <a:gd name="connsiteY1" fmla="*/ 0 h 1947896"/>
                <a:gd name="connsiteX2" fmla="*/ 2435315 w 2493062"/>
                <a:gd name="connsiteY2" fmla="*/ 178165 h 1947896"/>
                <a:gd name="connsiteX3" fmla="*/ 93066 w 2493062"/>
                <a:gd name="connsiteY3" fmla="*/ 1935859 h 1947896"/>
                <a:gd name="connsiteX4" fmla="*/ 0 w 2493062"/>
                <a:gd name="connsiteY4" fmla="*/ 1947896 h 1947896"/>
                <a:gd name="connsiteX5" fmla="*/ 0 w 2493062"/>
                <a:gd name="connsiteY5" fmla="*/ 1404756 h 1947896"/>
                <a:gd name="connsiteX6" fmla="*/ 17392 w 2493062"/>
                <a:gd name="connsiteY6" fmla="*/ 1402364 h 1947896"/>
                <a:gd name="connsiteX7" fmla="*/ 464249 w 2493062"/>
                <a:gd name="connsiteY7" fmla="*/ 1281208 h 1947896"/>
                <a:gd name="connsiteX8" fmla="*/ 1260556 w 2493062"/>
                <a:gd name="connsiteY8" fmla="*/ 833835 h 1947896"/>
                <a:gd name="connsiteX9" fmla="*/ 1807924 w 2493062"/>
                <a:gd name="connsiteY9" fmla="*/ 193222 h 1947896"/>
                <a:gd name="connsiteX10" fmla="*/ 1874357 w 2493062"/>
                <a:gd name="connsiteY10" fmla="*/ 58333 h 19478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3062" h="1947896">
                  <a:moveTo>
                    <a:pt x="1896911" y="0"/>
                  </a:moveTo>
                  <a:lnTo>
                    <a:pt x="2493062" y="0"/>
                  </a:lnTo>
                  <a:lnTo>
                    <a:pt x="2435315" y="178165"/>
                  </a:lnTo>
                  <a:cubicBezTo>
                    <a:pt x="2088122" y="1071812"/>
                    <a:pt x="1129732" y="1758033"/>
                    <a:pt x="93066" y="1935859"/>
                  </a:cubicBezTo>
                  <a:lnTo>
                    <a:pt x="0" y="1947896"/>
                  </a:lnTo>
                  <a:lnTo>
                    <a:pt x="0" y="1404756"/>
                  </a:lnTo>
                  <a:lnTo>
                    <a:pt x="17392" y="1402364"/>
                  </a:lnTo>
                  <a:cubicBezTo>
                    <a:pt x="167719" y="1375030"/>
                    <a:pt x="318070" y="1334398"/>
                    <a:pt x="464249" y="1281208"/>
                  </a:cubicBezTo>
                  <a:cubicBezTo>
                    <a:pt x="753480" y="1176081"/>
                    <a:pt x="1028869" y="1021346"/>
                    <a:pt x="1260556" y="833835"/>
                  </a:cubicBezTo>
                  <a:cubicBezTo>
                    <a:pt x="1491960" y="646594"/>
                    <a:pt x="1681177" y="425056"/>
                    <a:pt x="1807924" y="193222"/>
                  </a:cubicBezTo>
                  <a:cubicBezTo>
                    <a:pt x="1832328" y="148578"/>
                    <a:pt x="1854477" y="103599"/>
                    <a:pt x="1874357" y="58333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C991DC45-0378-45B3-B325-FB8F98545E6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01089" cy="1972702"/>
            </a:xfrm>
            <a:custGeom>
              <a:avLst/>
              <a:gdLst>
                <a:gd name="connsiteX0" fmla="*/ 2318728 w 2501089"/>
                <a:gd name="connsiteY0" fmla="*/ 0 h 1972702"/>
                <a:gd name="connsiteX1" fmla="*/ 2501089 w 2501089"/>
                <a:gd name="connsiteY1" fmla="*/ 0 h 1972702"/>
                <a:gd name="connsiteX2" fmla="*/ 2453909 w 2501089"/>
                <a:gd name="connsiteY2" fmla="*/ 167837 h 1972702"/>
                <a:gd name="connsiteX3" fmla="*/ 2361125 w 2501089"/>
                <a:gd name="connsiteY3" fmla="*/ 392084 h 1972702"/>
                <a:gd name="connsiteX4" fmla="*/ 1768255 w 2501089"/>
                <a:gd name="connsiteY4" fmla="*/ 1167644 h 1972702"/>
                <a:gd name="connsiteX5" fmla="*/ 1375125 w 2501089"/>
                <a:gd name="connsiteY5" fmla="*/ 1471474 h 1972702"/>
                <a:gd name="connsiteX6" fmla="*/ 935735 w 2501089"/>
                <a:gd name="connsiteY6" fmla="*/ 1712713 h 1972702"/>
                <a:gd name="connsiteX7" fmla="*/ 212353 w 2501089"/>
                <a:gd name="connsiteY7" fmla="*/ 1940294 h 1972702"/>
                <a:gd name="connsiteX8" fmla="*/ 0 w 2501089"/>
                <a:gd name="connsiteY8" fmla="*/ 1972702 h 1972702"/>
                <a:gd name="connsiteX9" fmla="*/ 0 w 2501089"/>
                <a:gd name="connsiteY9" fmla="*/ 1732181 h 1972702"/>
                <a:gd name="connsiteX10" fmla="*/ 161195 w 2501089"/>
                <a:gd name="connsiteY10" fmla="*/ 1706590 h 1972702"/>
                <a:gd name="connsiteX11" fmla="*/ 388463 w 2501089"/>
                <a:gd name="connsiteY11" fmla="*/ 1652268 h 1972702"/>
                <a:gd name="connsiteX12" fmla="*/ 826716 w 2501089"/>
                <a:gd name="connsiteY12" fmla="*/ 1493950 h 1972702"/>
                <a:gd name="connsiteX13" fmla="*/ 1609847 w 2501089"/>
                <a:gd name="connsiteY13" fmla="*/ 1007535 h 1972702"/>
                <a:gd name="connsiteX14" fmla="*/ 1929982 w 2501089"/>
                <a:gd name="connsiteY14" fmla="*/ 682930 h 1972702"/>
                <a:gd name="connsiteX15" fmla="*/ 2183093 w 2501089"/>
                <a:gd name="connsiteY15" fmla="*/ 310149 h 1972702"/>
                <a:gd name="connsiteX16" fmla="*/ 2280286 w 2501089"/>
                <a:gd name="connsiteY16" fmla="*/ 108435 h 19727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501089" h="1972702">
                  <a:moveTo>
                    <a:pt x="2318728" y="0"/>
                  </a:moveTo>
                  <a:lnTo>
                    <a:pt x="2501089" y="0"/>
                  </a:lnTo>
                  <a:lnTo>
                    <a:pt x="2453909" y="167837"/>
                  </a:lnTo>
                  <a:cubicBezTo>
                    <a:pt x="2427555" y="244153"/>
                    <a:pt x="2396627" y="319103"/>
                    <a:pt x="2361125" y="392084"/>
                  </a:cubicBezTo>
                  <a:cubicBezTo>
                    <a:pt x="2218453" y="684005"/>
                    <a:pt x="2011698" y="945211"/>
                    <a:pt x="1768255" y="1167644"/>
                  </a:cubicBezTo>
                  <a:cubicBezTo>
                    <a:pt x="1646250" y="1278860"/>
                    <a:pt x="1514385" y="1380316"/>
                    <a:pt x="1375125" y="1471474"/>
                  </a:cubicBezTo>
                  <a:cubicBezTo>
                    <a:pt x="1235677" y="1562542"/>
                    <a:pt x="1088928" y="1643672"/>
                    <a:pt x="935735" y="1712713"/>
                  </a:cubicBezTo>
                  <a:cubicBezTo>
                    <a:pt x="705659" y="1815533"/>
                    <a:pt x="462359" y="1892212"/>
                    <a:pt x="212353" y="1940294"/>
                  </a:cubicBezTo>
                  <a:lnTo>
                    <a:pt x="0" y="1972702"/>
                  </a:lnTo>
                  <a:lnTo>
                    <a:pt x="0" y="1732181"/>
                  </a:lnTo>
                  <a:lnTo>
                    <a:pt x="161195" y="1706590"/>
                  </a:lnTo>
                  <a:cubicBezTo>
                    <a:pt x="237638" y="1691378"/>
                    <a:pt x="313477" y="1673222"/>
                    <a:pt x="388463" y="1652268"/>
                  </a:cubicBezTo>
                  <a:cubicBezTo>
                    <a:pt x="538529" y="1610539"/>
                    <a:pt x="684898" y="1556543"/>
                    <a:pt x="826716" y="1493950"/>
                  </a:cubicBezTo>
                  <a:cubicBezTo>
                    <a:pt x="1111207" y="1370107"/>
                    <a:pt x="1376832" y="1205881"/>
                    <a:pt x="1609847" y="1007535"/>
                  </a:cubicBezTo>
                  <a:cubicBezTo>
                    <a:pt x="1725975" y="908049"/>
                    <a:pt x="1833571" y="799519"/>
                    <a:pt x="1929982" y="682930"/>
                  </a:cubicBezTo>
                  <a:cubicBezTo>
                    <a:pt x="2026581" y="566520"/>
                    <a:pt x="2111806" y="441692"/>
                    <a:pt x="2183093" y="310149"/>
                  </a:cubicBezTo>
                  <a:cubicBezTo>
                    <a:pt x="2218738" y="244422"/>
                    <a:pt x="2251396" y="177150"/>
                    <a:pt x="2280286" y="10843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800"/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E228F5BA-5150-4554-B7EA-93F371F3B17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2491105" cy="1943661"/>
            </a:xfrm>
            <a:custGeom>
              <a:avLst/>
              <a:gdLst>
                <a:gd name="connsiteX0" fmla="*/ 1995408 w 2491105"/>
                <a:gd name="connsiteY0" fmla="*/ 0 h 1943661"/>
                <a:gd name="connsiteX1" fmla="*/ 2491105 w 2491105"/>
                <a:gd name="connsiteY1" fmla="*/ 0 h 1943661"/>
                <a:gd name="connsiteX2" fmla="*/ 2434705 w 2491105"/>
                <a:gd name="connsiteY2" fmla="*/ 174009 h 1943661"/>
                <a:gd name="connsiteX3" fmla="*/ 92457 w 2491105"/>
                <a:gd name="connsiteY3" fmla="*/ 1931703 h 1943661"/>
                <a:gd name="connsiteX4" fmla="*/ 0 w 2491105"/>
                <a:gd name="connsiteY4" fmla="*/ 1943661 h 1943661"/>
                <a:gd name="connsiteX5" fmla="*/ 0 w 2491105"/>
                <a:gd name="connsiteY5" fmla="*/ 1491489 h 1943661"/>
                <a:gd name="connsiteX6" fmla="*/ 34107 w 2491105"/>
                <a:gd name="connsiteY6" fmla="*/ 1486836 h 1943661"/>
                <a:gd name="connsiteX7" fmla="*/ 497577 w 2491105"/>
                <a:gd name="connsiteY7" fmla="*/ 1360598 h 1943661"/>
                <a:gd name="connsiteX8" fmla="*/ 1321566 w 2491105"/>
                <a:gd name="connsiteY8" fmla="*/ 897645 h 1943661"/>
                <a:gd name="connsiteX9" fmla="*/ 1891495 w 2491105"/>
                <a:gd name="connsiteY9" fmla="*/ 230078 h 1943661"/>
                <a:gd name="connsiteX10" fmla="*/ 1961469 w 2491105"/>
                <a:gd name="connsiteY10" fmla="*/ 87885 h 19436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1105" h="1943661">
                  <a:moveTo>
                    <a:pt x="1995408" y="0"/>
                  </a:moveTo>
                  <a:lnTo>
                    <a:pt x="2491105" y="0"/>
                  </a:lnTo>
                  <a:lnTo>
                    <a:pt x="2434705" y="174009"/>
                  </a:lnTo>
                  <a:cubicBezTo>
                    <a:pt x="2087512" y="1067655"/>
                    <a:pt x="1129122" y="1753877"/>
                    <a:pt x="92457" y="1931703"/>
                  </a:cubicBezTo>
                  <a:lnTo>
                    <a:pt x="0" y="1943661"/>
                  </a:lnTo>
                  <a:lnTo>
                    <a:pt x="0" y="1491489"/>
                  </a:lnTo>
                  <a:lnTo>
                    <a:pt x="34107" y="1486836"/>
                  </a:lnTo>
                  <a:cubicBezTo>
                    <a:pt x="189055" y="1458696"/>
                    <a:pt x="343908" y="1416565"/>
                    <a:pt x="497577" y="1360598"/>
                  </a:cubicBezTo>
                  <a:cubicBezTo>
                    <a:pt x="796856" y="1251889"/>
                    <a:pt x="1081725" y="1091781"/>
                    <a:pt x="1321566" y="897645"/>
                  </a:cubicBezTo>
                  <a:cubicBezTo>
                    <a:pt x="1565577" y="700195"/>
                    <a:pt x="1757355" y="475523"/>
                    <a:pt x="1891495" y="230078"/>
                  </a:cubicBezTo>
                  <a:cubicBezTo>
                    <a:pt x="1917197" y="183033"/>
                    <a:pt x="1940526" y="135619"/>
                    <a:pt x="1961469" y="8788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pic>
        <p:nvPicPr>
          <p:cNvPr id="5" name="Picture 4" descr="A group of logos with a rainbow&#10;&#10;AI-generated content may be incorrect.">
            <a:extLst>
              <a:ext uri="{FF2B5EF4-FFF2-40B4-BE49-F238E27FC236}">
                <a16:creationId xmlns:a16="http://schemas.microsoft.com/office/drawing/2014/main" id="{44C869A7-7D54-288A-560C-DF9D2AD4C60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63339" y="320231"/>
            <a:ext cx="7003869" cy="2836567"/>
          </a:xfrm>
          <a:prstGeom prst="rect">
            <a:avLst/>
          </a:prstGeom>
        </p:spPr>
      </p:pic>
      <p:grpSp>
        <p:nvGrpSpPr>
          <p:cNvPr id="20" name="Group 19">
            <a:extLst>
              <a:ext uri="{FF2B5EF4-FFF2-40B4-BE49-F238E27FC236}">
                <a16:creationId xmlns:a16="http://schemas.microsoft.com/office/drawing/2014/main" id="{383C2651-AE0C-4AE4-8725-E2F9414FE2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10800000" flipH="1">
            <a:off x="-305" y="4322879"/>
            <a:ext cx="3378428" cy="2535121"/>
            <a:chOff x="-305" y="-1"/>
            <a:chExt cx="3832880" cy="2876136"/>
          </a:xfrm>
        </p:grpSpPr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CCE13265-B5D2-47B4-A199-E05F390D5B9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3815424" cy="2653659"/>
            </a:xfrm>
            <a:custGeom>
              <a:avLst/>
              <a:gdLst>
                <a:gd name="connsiteX0" fmla="*/ 3203055 w 3815424"/>
                <a:gd name="connsiteY0" fmla="*/ 0 h 2653659"/>
                <a:gd name="connsiteX1" fmla="*/ 3815424 w 3815424"/>
                <a:gd name="connsiteY1" fmla="*/ 0 h 2653659"/>
                <a:gd name="connsiteX2" fmla="*/ 3801025 w 3815424"/>
                <a:gd name="connsiteY2" fmla="*/ 214243 h 2653659"/>
                <a:gd name="connsiteX3" fmla="*/ 587142 w 3815424"/>
                <a:gd name="connsiteY3" fmla="*/ 2653659 h 2653659"/>
                <a:gd name="connsiteX4" fmla="*/ 53389 w 3815424"/>
                <a:gd name="connsiteY4" fmla="*/ 2605041 h 2653659"/>
                <a:gd name="connsiteX5" fmla="*/ 0 w 3815424"/>
                <a:gd name="connsiteY5" fmla="*/ 2593136 h 2653659"/>
                <a:gd name="connsiteX6" fmla="*/ 0 w 3815424"/>
                <a:gd name="connsiteY6" fmla="*/ 1994836 h 2653659"/>
                <a:gd name="connsiteX7" fmla="*/ 159710 w 3815424"/>
                <a:gd name="connsiteY7" fmla="*/ 2035054 h 2653659"/>
                <a:gd name="connsiteX8" fmla="*/ 587142 w 3815424"/>
                <a:gd name="connsiteY8" fmla="*/ 2075152 h 2653659"/>
                <a:gd name="connsiteX9" fmla="*/ 1549283 w 3815424"/>
                <a:gd name="connsiteY9" fmla="*/ 1900153 h 2653659"/>
                <a:gd name="connsiteX10" fmla="*/ 2406698 w 3815424"/>
                <a:gd name="connsiteY10" fmla="*/ 1418450 h 2653659"/>
                <a:gd name="connsiteX11" fmla="*/ 2996069 w 3815424"/>
                <a:gd name="connsiteY11" fmla="*/ 728678 h 2653659"/>
                <a:gd name="connsiteX12" fmla="*/ 3193967 w 3815424"/>
                <a:gd name="connsiteY12" fmla="*/ 137719 h 26536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59">
                  <a:moveTo>
                    <a:pt x="3203055" y="0"/>
                  </a:moveTo>
                  <a:lnTo>
                    <a:pt x="3815424" y="0"/>
                  </a:lnTo>
                  <a:lnTo>
                    <a:pt x="3801025" y="214243"/>
                  </a:lnTo>
                  <a:cubicBezTo>
                    <a:pt x="3616317" y="1584467"/>
                    <a:pt x="2091637" y="2653659"/>
                    <a:pt x="587142" y="2653659"/>
                  </a:cubicBezTo>
                  <a:cubicBezTo>
                    <a:pt x="400192" y="2653659"/>
                    <a:pt x="222112" y="2636953"/>
                    <a:pt x="53389" y="2605041"/>
                  </a:cubicBezTo>
                  <a:lnTo>
                    <a:pt x="0" y="2593136"/>
                  </a:lnTo>
                  <a:lnTo>
                    <a:pt x="0" y="1994836"/>
                  </a:lnTo>
                  <a:lnTo>
                    <a:pt x="159710" y="2035054"/>
                  </a:lnTo>
                  <a:cubicBezTo>
                    <a:pt x="295467" y="2061726"/>
                    <a:pt x="438268" y="2075152"/>
                    <a:pt x="587142" y="2075152"/>
                  </a:cubicBezTo>
                  <a:cubicBezTo>
                    <a:pt x="901731" y="2075152"/>
                    <a:pt x="1234490" y="2014697"/>
                    <a:pt x="1549283" y="1900153"/>
                  </a:cubicBezTo>
                  <a:cubicBezTo>
                    <a:pt x="1860709" y="1786959"/>
                    <a:pt x="2157231" y="1620350"/>
                    <a:pt x="2406698" y="1418450"/>
                  </a:cubicBezTo>
                  <a:cubicBezTo>
                    <a:pt x="2655859" y="1216840"/>
                    <a:pt x="2859596" y="978302"/>
                    <a:pt x="2996069" y="728678"/>
                  </a:cubicBezTo>
                  <a:cubicBezTo>
                    <a:pt x="3101178" y="536396"/>
                    <a:pt x="3167417" y="338366"/>
                    <a:pt x="3193967" y="13771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693EBD03-D832-462C-9304-7273698ED4F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-1"/>
              <a:ext cx="3815424" cy="2653660"/>
            </a:xfrm>
            <a:custGeom>
              <a:avLst/>
              <a:gdLst>
                <a:gd name="connsiteX0" fmla="*/ 3305038 w 3815424"/>
                <a:gd name="connsiteY0" fmla="*/ 0 h 2653660"/>
                <a:gd name="connsiteX1" fmla="*/ 3815424 w 3815424"/>
                <a:gd name="connsiteY1" fmla="*/ 0 h 2653660"/>
                <a:gd name="connsiteX2" fmla="*/ 3801025 w 3815424"/>
                <a:gd name="connsiteY2" fmla="*/ 214244 h 2653660"/>
                <a:gd name="connsiteX3" fmla="*/ 587142 w 3815424"/>
                <a:gd name="connsiteY3" fmla="*/ 2653660 h 2653660"/>
                <a:gd name="connsiteX4" fmla="*/ 53389 w 3815424"/>
                <a:gd name="connsiteY4" fmla="*/ 2605042 h 2653660"/>
                <a:gd name="connsiteX5" fmla="*/ 0 w 3815424"/>
                <a:gd name="connsiteY5" fmla="*/ 2593137 h 2653660"/>
                <a:gd name="connsiteX6" fmla="*/ 0 w 3815424"/>
                <a:gd name="connsiteY6" fmla="*/ 2094444 h 2653660"/>
                <a:gd name="connsiteX7" fmla="*/ 137675 w 3815424"/>
                <a:gd name="connsiteY7" fmla="*/ 2129195 h 2653660"/>
                <a:gd name="connsiteX8" fmla="*/ 587142 w 3815424"/>
                <a:gd name="connsiteY8" fmla="*/ 2171571 h 2653660"/>
                <a:gd name="connsiteX9" fmla="*/ 1585826 w 3815424"/>
                <a:gd name="connsiteY9" fmla="*/ 1990112 h 2653660"/>
                <a:gd name="connsiteX10" fmla="*/ 2473046 w 3815424"/>
                <a:gd name="connsiteY10" fmla="*/ 1491633 h 2653660"/>
                <a:gd name="connsiteX11" fmla="*/ 3086710 w 3815424"/>
                <a:gd name="connsiteY11" fmla="*/ 772838 h 2653660"/>
                <a:gd name="connsiteX12" fmla="*/ 3295217 w 3815424"/>
                <a:gd name="connsiteY12" fmla="*/ 149229 h 26536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60">
                  <a:moveTo>
                    <a:pt x="3305038" y="0"/>
                  </a:moveTo>
                  <a:lnTo>
                    <a:pt x="3815424" y="0"/>
                  </a:lnTo>
                  <a:lnTo>
                    <a:pt x="3801025" y="214244"/>
                  </a:lnTo>
                  <a:cubicBezTo>
                    <a:pt x="3616317" y="1584467"/>
                    <a:pt x="2091637" y="2653660"/>
                    <a:pt x="587142" y="2653660"/>
                  </a:cubicBezTo>
                  <a:cubicBezTo>
                    <a:pt x="400192" y="2653660"/>
                    <a:pt x="222112" y="2636954"/>
                    <a:pt x="53389" y="2605042"/>
                  </a:cubicBezTo>
                  <a:lnTo>
                    <a:pt x="0" y="2593137"/>
                  </a:lnTo>
                  <a:lnTo>
                    <a:pt x="0" y="2094444"/>
                  </a:lnTo>
                  <a:lnTo>
                    <a:pt x="137675" y="2129195"/>
                  </a:lnTo>
                  <a:cubicBezTo>
                    <a:pt x="280616" y="2157374"/>
                    <a:pt x="430766" y="2171571"/>
                    <a:pt x="587142" y="2171571"/>
                  </a:cubicBezTo>
                  <a:cubicBezTo>
                    <a:pt x="918879" y="2171571"/>
                    <a:pt x="1254904" y="2110634"/>
                    <a:pt x="1585826" y="1990112"/>
                  </a:cubicBezTo>
                  <a:cubicBezTo>
                    <a:pt x="1908071" y="1873061"/>
                    <a:pt x="2214800" y="1700666"/>
                    <a:pt x="2473046" y="1491633"/>
                  </a:cubicBezTo>
                  <a:cubicBezTo>
                    <a:pt x="2735782" y="1279031"/>
                    <a:pt x="2942276" y="1037118"/>
                    <a:pt x="3086710" y="772838"/>
                  </a:cubicBezTo>
                  <a:cubicBezTo>
                    <a:pt x="3197408" y="570216"/>
                    <a:pt x="3267226" y="361248"/>
                    <a:pt x="3295217" y="14922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0D53D3E2-805E-40D2-964F-352BF6D476B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1"/>
              <a:ext cx="3815986" cy="2675935"/>
            </a:xfrm>
            <a:custGeom>
              <a:avLst/>
              <a:gdLst>
                <a:gd name="connsiteX0" fmla="*/ 3648768 w 3815986"/>
                <a:gd name="connsiteY0" fmla="*/ 0 h 2675935"/>
                <a:gd name="connsiteX1" fmla="*/ 3815986 w 3815986"/>
                <a:gd name="connsiteY1" fmla="*/ 0 h 2675935"/>
                <a:gd name="connsiteX2" fmla="*/ 3804695 w 3815986"/>
                <a:gd name="connsiteY2" fmla="*/ 200084 h 2675935"/>
                <a:gd name="connsiteX3" fmla="*/ 3762590 w 3815986"/>
                <a:gd name="connsiteY3" fmla="*/ 455543 h 2675935"/>
                <a:gd name="connsiteX4" fmla="*/ 3592332 w 3815986"/>
                <a:gd name="connsiteY4" fmla="*/ 947274 h 2675935"/>
                <a:gd name="connsiteX5" fmla="*/ 2953967 w 3815986"/>
                <a:gd name="connsiteY5" fmla="*/ 1782349 h 2675935"/>
                <a:gd name="connsiteX6" fmla="*/ 2530669 w 3815986"/>
                <a:gd name="connsiteY6" fmla="*/ 2109494 h 2675935"/>
                <a:gd name="connsiteX7" fmla="*/ 2057561 w 3815986"/>
                <a:gd name="connsiteY7" fmla="*/ 2369245 h 2675935"/>
                <a:gd name="connsiteX8" fmla="*/ 1007330 w 3815986"/>
                <a:gd name="connsiteY8" fmla="*/ 2655701 h 2675935"/>
                <a:gd name="connsiteX9" fmla="*/ 732765 w 3815986"/>
                <a:gd name="connsiteY9" fmla="*/ 2674696 h 2675935"/>
                <a:gd name="connsiteX10" fmla="*/ 457666 w 3815986"/>
                <a:gd name="connsiteY10" fmla="*/ 2670839 h 2675935"/>
                <a:gd name="connsiteX11" fmla="*/ 183574 w 3815986"/>
                <a:gd name="connsiteY11" fmla="*/ 2643312 h 2675935"/>
                <a:gd name="connsiteX12" fmla="*/ 0 w 3815986"/>
                <a:gd name="connsiteY12" fmla="*/ 2607798 h 2675935"/>
                <a:gd name="connsiteX13" fmla="*/ 0 w 3815986"/>
                <a:gd name="connsiteY13" fmla="*/ 2356652 h 2675935"/>
                <a:gd name="connsiteX14" fmla="*/ 222195 w 3815986"/>
                <a:gd name="connsiteY14" fmla="*/ 2396940 h 2675935"/>
                <a:gd name="connsiteX15" fmla="*/ 472364 w 3815986"/>
                <a:gd name="connsiteY15" fmla="*/ 2419092 h 2675935"/>
                <a:gd name="connsiteX16" fmla="*/ 974972 w 3815986"/>
                <a:gd name="connsiteY16" fmla="*/ 2402122 h 2675935"/>
                <a:gd name="connsiteX17" fmla="*/ 1468292 w 3815986"/>
                <a:gd name="connsiteY17" fmla="*/ 2304162 h 2675935"/>
                <a:gd name="connsiteX18" fmla="*/ 1940176 w 3815986"/>
                <a:gd name="connsiteY18" fmla="*/ 2133695 h 2675935"/>
                <a:gd name="connsiteX19" fmla="*/ 2783403 w 3815986"/>
                <a:gd name="connsiteY19" fmla="*/ 1609954 h 2675935"/>
                <a:gd name="connsiteX20" fmla="*/ 3128104 w 3815986"/>
                <a:gd name="connsiteY20" fmla="*/ 1260439 h 2675935"/>
                <a:gd name="connsiteX21" fmla="*/ 3400639 w 3815986"/>
                <a:gd name="connsiteY21" fmla="*/ 859052 h 2675935"/>
                <a:gd name="connsiteX22" fmla="*/ 3585595 w 3815986"/>
                <a:gd name="connsiteY22" fmla="*/ 415336 h 2675935"/>
                <a:gd name="connsiteX23" fmla="*/ 3635918 w 3815986"/>
                <a:gd name="connsiteY23" fmla="*/ 181137 h 26759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3815986" h="2675935">
                  <a:moveTo>
                    <a:pt x="3648768" y="0"/>
                  </a:moveTo>
                  <a:lnTo>
                    <a:pt x="3815986" y="0"/>
                  </a:lnTo>
                  <a:lnTo>
                    <a:pt x="3804695" y="200084"/>
                  </a:lnTo>
                  <a:cubicBezTo>
                    <a:pt x="3795228" y="285751"/>
                    <a:pt x="3781167" y="371032"/>
                    <a:pt x="3762590" y="455543"/>
                  </a:cubicBezTo>
                  <a:cubicBezTo>
                    <a:pt x="3725537" y="624467"/>
                    <a:pt x="3668784" y="790112"/>
                    <a:pt x="3592332" y="947274"/>
                  </a:cubicBezTo>
                  <a:cubicBezTo>
                    <a:pt x="3438712" y="1261596"/>
                    <a:pt x="3216091" y="1542847"/>
                    <a:pt x="2953967" y="1782349"/>
                  </a:cubicBezTo>
                  <a:cubicBezTo>
                    <a:pt x="2822599" y="1902099"/>
                    <a:pt x="2680615" y="2011341"/>
                    <a:pt x="2530669" y="2109494"/>
                  </a:cubicBezTo>
                  <a:cubicBezTo>
                    <a:pt x="2380520" y="2207551"/>
                    <a:pt x="2222510" y="2294906"/>
                    <a:pt x="2057561" y="2369245"/>
                  </a:cubicBezTo>
                  <a:cubicBezTo>
                    <a:pt x="1727252" y="2516859"/>
                    <a:pt x="1371629" y="2614434"/>
                    <a:pt x="1007330" y="2655701"/>
                  </a:cubicBezTo>
                  <a:cubicBezTo>
                    <a:pt x="916281" y="2665873"/>
                    <a:pt x="824568" y="2672188"/>
                    <a:pt x="732765" y="2674696"/>
                  </a:cubicBezTo>
                  <a:cubicBezTo>
                    <a:pt x="640963" y="2677203"/>
                    <a:pt x="549072" y="2675901"/>
                    <a:pt x="457666" y="2670839"/>
                  </a:cubicBezTo>
                  <a:cubicBezTo>
                    <a:pt x="366106" y="2665584"/>
                    <a:pt x="274572" y="2656521"/>
                    <a:pt x="183574" y="2643312"/>
                  </a:cubicBezTo>
                  <a:lnTo>
                    <a:pt x="0" y="2607798"/>
                  </a:lnTo>
                  <a:lnTo>
                    <a:pt x="0" y="2356652"/>
                  </a:lnTo>
                  <a:lnTo>
                    <a:pt x="222195" y="2396940"/>
                  </a:lnTo>
                  <a:cubicBezTo>
                    <a:pt x="304990" y="2407980"/>
                    <a:pt x="388511" y="2415283"/>
                    <a:pt x="472364" y="2419092"/>
                  </a:cubicBezTo>
                  <a:cubicBezTo>
                    <a:pt x="640376" y="2427095"/>
                    <a:pt x="808184" y="2421791"/>
                    <a:pt x="974972" y="2402122"/>
                  </a:cubicBezTo>
                  <a:cubicBezTo>
                    <a:pt x="1141658" y="2382358"/>
                    <a:pt x="1306812" y="2349286"/>
                    <a:pt x="1468292" y="2304162"/>
                  </a:cubicBezTo>
                  <a:cubicBezTo>
                    <a:pt x="1629874" y="2259231"/>
                    <a:pt x="1787475" y="2201091"/>
                    <a:pt x="1940176" y="2133695"/>
                  </a:cubicBezTo>
                  <a:cubicBezTo>
                    <a:pt x="2246498" y="2000349"/>
                    <a:pt x="2532507" y="1823520"/>
                    <a:pt x="2783403" y="1609954"/>
                  </a:cubicBezTo>
                  <a:cubicBezTo>
                    <a:pt x="2908442" y="1502833"/>
                    <a:pt x="3024295" y="1385975"/>
                    <a:pt x="3128104" y="1260439"/>
                  </a:cubicBezTo>
                  <a:cubicBezTo>
                    <a:pt x="3232116" y="1135096"/>
                    <a:pt x="3323881" y="1000689"/>
                    <a:pt x="3400639" y="859052"/>
                  </a:cubicBezTo>
                  <a:cubicBezTo>
                    <a:pt x="3477399" y="717510"/>
                    <a:pt x="3541296" y="569316"/>
                    <a:pt x="3585595" y="415336"/>
                  </a:cubicBezTo>
                  <a:cubicBezTo>
                    <a:pt x="3607796" y="338540"/>
                    <a:pt x="3624638" y="260224"/>
                    <a:pt x="3635918" y="181137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B7A9A916-A926-43E6-800F-432ABC3F244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-1"/>
              <a:ext cx="3832270" cy="2876136"/>
            </a:xfrm>
            <a:custGeom>
              <a:avLst/>
              <a:gdLst>
                <a:gd name="connsiteX0" fmla="*/ 3800718 w 3832270"/>
                <a:gd name="connsiteY0" fmla="*/ 0 h 2876136"/>
                <a:gd name="connsiteX1" fmla="*/ 3832270 w 3832270"/>
                <a:gd name="connsiteY1" fmla="*/ 0 h 2876136"/>
                <a:gd name="connsiteX2" fmla="*/ 3824562 w 3832270"/>
                <a:gd name="connsiteY2" fmla="*/ 143769 h 2876136"/>
                <a:gd name="connsiteX3" fmla="*/ 3628155 w 3832270"/>
                <a:gd name="connsiteY3" fmla="*/ 922055 h 2876136"/>
                <a:gd name="connsiteX4" fmla="*/ 3514853 w 3832270"/>
                <a:gd name="connsiteY4" fmla="*/ 1169078 h 2876136"/>
                <a:gd name="connsiteX5" fmla="*/ 3379198 w 3832270"/>
                <a:gd name="connsiteY5" fmla="*/ 1407037 h 2876136"/>
                <a:gd name="connsiteX6" fmla="*/ 3043787 w 3832270"/>
                <a:gd name="connsiteY6" fmla="*/ 1848342 h 2876136"/>
                <a:gd name="connsiteX7" fmla="*/ 2845661 w 3832270"/>
                <a:gd name="connsiteY7" fmla="*/ 2047444 h 2876136"/>
                <a:gd name="connsiteX8" fmla="*/ 2793197 w 3832270"/>
                <a:gd name="connsiteY8" fmla="*/ 2094689 h 2876136"/>
                <a:gd name="connsiteX9" fmla="*/ 2739710 w 3832270"/>
                <a:gd name="connsiteY9" fmla="*/ 2140969 h 2876136"/>
                <a:gd name="connsiteX10" fmla="*/ 2629166 w 3832270"/>
                <a:gd name="connsiteY10" fmla="*/ 2229867 h 2876136"/>
                <a:gd name="connsiteX11" fmla="*/ 2145952 w 3832270"/>
                <a:gd name="connsiteY11" fmla="*/ 2535994 h 2876136"/>
                <a:gd name="connsiteX12" fmla="*/ 1034987 w 3832270"/>
                <a:gd name="connsiteY12" fmla="*/ 2863910 h 2876136"/>
                <a:gd name="connsiteX13" fmla="*/ 741909 w 3832270"/>
                <a:gd name="connsiteY13" fmla="*/ 2875939 h 2876136"/>
                <a:gd name="connsiteX14" fmla="*/ 450208 w 3832270"/>
                <a:gd name="connsiteY14" fmla="*/ 2857451 h 2876136"/>
                <a:gd name="connsiteX15" fmla="*/ 22215 w 3832270"/>
                <a:gd name="connsiteY15" fmla="*/ 2775923 h 2876136"/>
                <a:gd name="connsiteX16" fmla="*/ 0 w 3832270"/>
                <a:gd name="connsiteY16" fmla="*/ 2769256 h 2876136"/>
                <a:gd name="connsiteX17" fmla="*/ 0 w 3832270"/>
                <a:gd name="connsiteY17" fmla="*/ 2590612 h 2876136"/>
                <a:gd name="connsiteX18" fmla="*/ 199046 w 3832270"/>
                <a:gd name="connsiteY18" fmla="*/ 2627410 h 2876136"/>
                <a:gd name="connsiteX19" fmla="*/ 468174 w 3832270"/>
                <a:gd name="connsiteY19" fmla="*/ 2649670 h 2876136"/>
                <a:gd name="connsiteX20" fmla="*/ 1003650 w 3832270"/>
                <a:gd name="connsiteY20" fmla="*/ 2622480 h 2876136"/>
                <a:gd name="connsiteX21" fmla="*/ 1266489 w 3832270"/>
                <a:gd name="connsiteY21" fmla="*/ 2573982 h 2876136"/>
                <a:gd name="connsiteX22" fmla="*/ 1524223 w 3832270"/>
                <a:gd name="connsiteY22" fmla="*/ 2504657 h 2876136"/>
                <a:gd name="connsiteX23" fmla="*/ 1775731 w 3832270"/>
                <a:gd name="connsiteY23" fmla="*/ 2416243 h 2876136"/>
                <a:gd name="connsiteX24" fmla="*/ 2019789 w 3832270"/>
                <a:gd name="connsiteY24" fmla="*/ 2309412 h 2876136"/>
                <a:gd name="connsiteX25" fmla="*/ 2482486 w 3832270"/>
                <a:gd name="connsiteY25" fmla="*/ 2046962 h 2876136"/>
                <a:gd name="connsiteX26" fmla="*/ 2591908 w 3832270"/>
                <a:gd name="connsiteY26" fmla="*/ 1971371 h 2876136"/>
                <a:gd name="connsiteX27" fmla="*/ 2645702 w 3832270"/>
                <a:gd name="connsiteY27" fmla="*/ 1932321 h 2876136"/>
                <a:gd name="connsiteX28" fmla="*/ 2698779 w 3832270"/>
                <a:gd name="connsiteY28" fmla="*/ 1892309 h 2876136"/>
                <a:gd name="connsiteX29" fmla="*/ 2903537 w 3832270"/>
                <a:gd name="connsiteY29" fmla="*/ 1722516 h 2876136"/>
                <a:gd name="connsiteX30" fmla="*/ 3269061 w 3832270"/>
                <a:gd name="connsiteY30" fmla="*/ 1337327 h 2876136"/>
                <a:gd name="connsiteX31" fmla="*/ 3424928 w 3832270"/>
                <a:gd name="connsiteY31" fmla="*/ 1122508 h 2876136"/>
                <a:gd name="connsiteX32" fmla="*/ 3557622 w 3832270"/>
                <a:gd name="connsiteY32" fmla="*/ 893226 h 2876136"/>
                <a:gd name="connsiteX33" fmla="*/ 3587019 w 3832270"/>
                <a:gd name="connsiteY33" fmla="*/ 833929 h 2876136"/>
                <a:gd name="connsiteX34" fmla="*/ 3601310 w 3832270"/>
                <a:gd name="connsiteY34" fmla="*/ 804040 h 2876136"/>
                <a:gd name="connsiteX35" fmla="*/ 3614885 w 3832270"/>
                <a:gd name="connsiteY35" fmla="*/ 773861 h 2876136"/>
                <a:gd name="connsiteX36" fmla="*/ 3640812 w 3832270"/>
                <a:gd name="connsiteY36" fmla="*/ 713022 h 2876136"/>
                <a:gd name="connsiteX37" fmla="*/ 3665105 w 3832270"/>
                <a:gd name="connsiteY37" fmla="*/ 651506 h 2876136"/>
                <a:gd name="connsiteX38" fmla="*/ 3744110 w 3832270"/>
                <a:gd name="connsiteY38" fmla="*/ 399567 h 2876136"/>
                <a:gd name="connsiteX39" fmla="*/ 3792123 w 3832270"/>
                <a:gd name="connsiteY39" fmla="*/ 140444 h 28761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</a:cxnLst>
              <a:rect l="l" t="t" r="r" b="b"/>
              <a:pathLst>
                <a:path w="3832270" h="2876136">
                  <a:moveTo>
                    <a:pt x="3800718" y="0"/>
                  </a:moveTo>
                  <a:lnTo>
                    <a:pt x="3832270" y="0"/>
                  </a:lnTo>
                  <a:lnTo>
                    <a:pt x="3824562" y="143769"/>
                  </a:lnTo>
                  <a:cubicBezTo>
                    <a:pt x="3797131" y="409191"/>
                    <a:pt x="3730585" y="671345"/>
                    <a:pt x="3628155" y="922055"/>
                  </a:cubicBezTo>
                  <a:cubicBezTo>
                    <a:pt x="3593858" y="1005553"/>
                    <a:pt x="3556704" y="1088280"/>
                    <a:pt x="3514853" y="1169078"/>
                  </a:cubicBezTo>
                  <a:cubicBezTo>
                    <a:pt x="3473616" y="1250166"/>
                    <a:pt x="3428194" y="1329517"/>
                    <a:pt x="3379198" y="1407037"/>
                  </a:cubicBezTo>
                  <a:cubicBezTo>
                    <a:pt x="3281106" y="1561980"/>
                    <a:pt x="3169132" y="1710174"/>
                    <a:pt x="3043787" y="1848342"/>
                  </a:cubicBezTo>
                  <a:cubicBezTo>
                    <a:pt x="2980806" y="1917184"/>
                    <a:pt x="2915071" y="1984001"/>
                    <a:pt x="2845661" y="2047444"/>
                  </a:cubicBezTo>
                  <a:cubicBezTo>
                    <a:pt x="2828411" y="2063450"/>
                    <a:pt x="2811060" y="2079263"/>
                    <a:pt x="2793197" y="2094689"/>
                  </a:cubicBezTo>
                  <a:cubicBezTo>
                    <a:pt x="2775436" y="2110213"/>
                    <a:pt x="2757982" y="2126025"/>
                    <a:pt x="2739710" y="2140969"/>
                  </a:cubicBezTo>
                  <a:cubicBezTo>
                    <a:pt x="2703576" y="2171341"/>
                    <a:pt x="2666524" y="2200749"/>
                    <a:pt x="2629166" y="2229867"/>
                  </a:cubicBezTo>
                  <a:cubicBezTo>
                    <a:pt x="2479015" y="2345569"/>
                    <a:pt x="2316821" y="2448061"/>
                    <a:pt x="2145952" y="2535994"/>
                  </a:cubicBezTo>
                  <a:cubicBezTo>
                    <a:pt x="1804312" y="2711957"/>
                    <a:pt x="1424600" y="2826982"/>
                    <a:pt x="1034987" y="2863910"/>
                  </a:cubicBezTo>
                  <a:cubicBezTo>
                    <a:pt x="937762" y="2873167"/>
                    <a:pt x="839720" y="2877096"/>
                    <a:pt x="741909" y="2875939"/>
                  </a:cubicBezTo>
                  <a:cubicBezTo>
                    <a:pt x="644097" y="2874782"/>
                    <a:pt x="546515" y="2868539"/>
                    <a:pt x="450208" y="2857451"/>
                  </a:cubicBezTo>
                  <a:cubicBezTo>
                    <a:pt x="305520" y="2840674"/>
                    <a:pt x="162095" y="2813810"/>
                    <a:pt x="22215" y="2775923"/>
                  </a:cubicBezTo>
                  <a:lnTo>
                    <a:pt x="0" y="2769256"/>
                  </a:lnTo>
                  <a:lnTo>
                    <a:pt x="0" y="2590612"/>
                  </a:lnTo>
                  <a:lnTo>
                    <a:pt x="199046" y="2627410"/>
                  </a:lnTo>
                  <a:cubicBezTo>
                    <a:pt x="288321" y="2639209"/>
                    <a:pt x="378197" y="2646537"/>
                    <a:pt x="468174" y="2649670"/>
                  </a:cubicBezTo>
                  <a:cubicBezTo>
                    <a:pt x="648333" y="2656805"/>
                    <a:pt x="826655" y="2647163"/>
                    <a:pt x="1003650" y="2622480"/>
                  </a:cubicBezTo>
                  <a:cubicBezTo>
                    <a:pt x="1091943" y="2609658"/>
                    <a:pt x="1179725" y="2593747"/>
                    <a:pt x="1266489" y="2573982"/>
                  </a:cubicBezTo>
                  <a:cubicBezTo>
                    <a:pt x="1353250" y="2553927"/>
                    <a:pt x="1439298" y="2531076"/>
                    <a:pt x="1524223" y="2504657"/>
                  </a:cubicBezTo>
                  <a:cubicBezTo>
                    <a:pt x="1609149" y="2478336"/>
                    <a:pt x="1693052" y="2448833"/>
                    <a:pt x="1775731" y="2416243"/>
                  </a:cubicBezTo>
                  <a:cubicBezTo>
                    <a:pt x="1858309" y="2383557"/>
                    <a:pt x="1939764" y="2347882"/>
                    <a:pt x="2019789" y="2309412"/>
                  </a:cubicBezTo>
                  <a:cubicBezTo>
                    <a:pt x="2179839" y="2232567"/>
                    <a:pt x="2334583" y="2144923"/>
                    <a:pt x="2482486" y="2046962"/>
                  </a:cubicBezTo>
                  <a:cubicBezTo>
                    <a:pt x="2519334" y="2022376"/>
                    <a:pt x="2556081" y="1997403"/>
                    <a:pt x="2591908" y="1971371"/>
                  </a:cubicBezTo>
                  <a:cubicBezTo>
                    <a:pt x="2610077" y="1958644"/>
                    <a:pt x="2627838" y="1945434"/>
                    <a:pt x="2645702" y="1932321"/>
                  </a:cubicBezTo>
                  <a:cubicBezTo>
                    <a:pt x="2663666" y="1919305"/>
                    <a:pt x="2681325" y="1905903"/>
                    <a:pt x="2698779" y="1892309"/>
                  </a:cubicBezTo>
                  <a:cubicBezTo>
                    <a:pt x="2768903" y="1838025"/>
                    <a:pt x="2837496" y="1781717"/>
                    <a:pt x="2903537" y="1722516"/>
                  </a:cubicBezTo>
                  <a:cubicBezTo>
                    <a:pt x="3035926" y="1604501"/>
                    <a:pt x="3158720" y="1475784"/>
                    <a:pt x="3269061" y="1337327"/>
                  </a:cubicBezTo>
                  <a:cubicBezTo>
                    <a:pt x="3324182" y="1268099"/>
                    <a:pt x="3376341" y="1196461"/>
                    <a:pt x="3424928" y="1122508"/>
                  </a:cubicBezTo>
                  <a:cubicBezTo>
                    <a:pt x="3472697" y="1048170"/>
                    <a:pt x="3517814" y="972000"/>
                    <a:pt x="3557622" y="893226"/>
                  </a:cubicBezTo>
                  <a:cubicBezTo>
                    <a:pt x="3567931" y="873654"/>
                    <a:pt x="3577526" y="853791"/>
                    <a:pt x="3587019" y="833929"/>
                  </a:cubicBezTo>
                  <a:lnTo>
                    <a:pt x="3601310" y="804040"/>
                  </a:lnTo>
                  <a:lnTo>
                    <a:pt x="3614885" y="773861"/>
                  </a:lnTo>
                  <a:cubicBezTo>
                    <a:pt x="3623766" y="753709"/>
                    <a:pt x="3632748" y="733559"/>
                    <a:pt x="3640812" y="713022"/>
                  </a:cubicBezTo>
                  <a:cubicBezTo>
                    <a:pt x="3648876" y="692485"/>
                    <a:pt x="3657756" y="672236"/>
                    <a:pt x="3665105" y="651506"/>
                  </a:cubicBezTo>
                  <a:cubicBezTo>
                    <a:pt x="3696544" y="569166"/>
                    <a:pt x="3723185" y="485089"/>
                    <a:pt x="3744110" y="399567"/>
                  </a:cubicBezTo>
                  <a:cubicBezTo>
                    <a:pt x="3765341" y="314238"/>
                    <a:pt x="3781392" y="227654"/>
                    <a:pt x="3792123" y="140444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7822329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Slide Background">
            <a:extLst>
              <a:ext uri="{FF2B5EF4-FFF2-40B4-BE49-F238E27FC236}">
                <a16:creationId xmlns:a16="http://schemas.microsoft.com/office/drawing/2014/main" id="{C0763A76-9F1C-4FC5-82B7-DD475DA461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-1" y="0"/>
            <a:ext cx="1219199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E81BF4F6-F2CF-4984-9D14-D6966D92F9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8522446" cy="2285999"/>
          </a:xfrm>
          <a:prstGeom prst="rect">
            <a:avLst/>
          </a:prstGeom>
          <a:ln>
            <a:noFill/>
          </a:ln>
          <a:effectLst>
            <a:outerShdw blurRad="596900" dist="304800" dir="7140000" sx="90000" sy="90000" algn="t" rotWithShape="0">
              <a:srgbClr val="000000">
                <a:alpha val="15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1C7956B-6F13-EEF1-2C96-0A28832127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1803" y="350196"/>
            <a:ext cx="4646904" cy="1624520"/>
          </a:xfrm>
        </p:spPr>
        <p:txBody>
          <a:bodyPr anchor="ctr">
            <a:normAutofit/>
          </a:bodyPr>
          <a:lstStyle/>
          <a:p>
            <a:r>
              <a:rPr lang="en-GB" sz="4000"/>
              <a:t>RISK ASSESSMENT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6CAE1F-AE75-B91A-9BF1-4C13A511FF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1802" y="2743200"/>
            <a:ext cx="4646905" cy="3613149"/>
          </a:xfrm>
        </p:spPr>
        <p:txBody>
          <a:bodyPr anchor="ctr">
            <a:normAutofit/>
          </a:bodyPr>
          <a:lstStyle/>
          <a:p>
            <a:r>
              <a:rPr lang="en-US" sz="2000" u="sng">
                <a:highlight>
                  <a:srgbClr val="FFFF00"/>
                </a:highlight>
              </a:rPr>
              <a:t>ICEBREAKER</a:t>
            </a:r>
            <a:br>
              <a:rPr lang="en-US" sz="2000" u="sng"/>
            </a:br>
            <a:r>
              <a:rPr lang="en-GB" sz="2000">
                <a:latin typeface="Times New Roman" panose="02020603050405020304" pitchFamily="18" charset="0"/>
                <a:cs typeface="Times New Roman" panose="02020603050405020304" pitchFamily="18" charset="0"/>
              </a:rPr>
              <a:t>Take a few minutes to think about your perceptions of what </a:t>
            </a:r>
            <a:r>
              <a:rPr lang="en-GB" sz="2000" b="1" i="1" u="sng">
                <a:latin typeface="Times New Roman" panose="02020603050405020304" pitchFamily="18" charset="0"/>
                <a:cs typeface="Times New Roman" panose="02020603050405020304" pitchFamily="18" charset="0"/>
              </a:rPr>
              <a:t>risk</a:t>
            </a:r>
            <a:r>
              <a:rPr lang="en-GB" sz="2000">
                <a:latin typeface="Times New Roman" panose="02020603050405020304" pitchFamily="18" charset="0"/>
                <a:cs typeface="Times New Roman" panose="02020603050405020304" pitchFamily="18" charset="0"/>
              </a:rPr>
              <a:t> is?</a:t>
            </a:r>
            <a:br>
              <a:rPr lang="en-GB" sz="200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GB" sz="200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br>
              <a:rPr lang="en-GB" sz="200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GB" sz="200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br>
              <a:rPr lang="en-GB" sz="200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GB" sz="2000">
                <a:latin typeface="Times New Roman" panose="02020603050405020304" pitchFamily="18" charset="0"/>
                <a:cs typeface="Times New Roman" panose="02020603050405020304" pitchFamily="18" charset="0"/>
              </a:rPr>
              <a:t>Feedback to the group</a:t>
            </a:r>
            <a:endParaRPr lang="en-GB" sz="2000"/>
          </a:p>
        </p:txBody>
      </p:sp>
      <p:pic>
        <p:nvPicPr>
          <p:cNvPr id="5" name="Picture 4" descr="Pen placed on top of a signature line">
            <a:extLst>
              <a:ext uri="{FF2B5EF4-FFF2-40B4-BE49-F238E27FC236}">
                <a16:creationId xmlns:a16="http://schemas.microsoft.com/office/drawing/2014/main" id="{246C94EE-F75B-4BAB-13F4-FBF7D1097616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40601" r="-2" b="-2"/>
          <a:stretch>
            <a:fillRect/>
          </a:stretch>
        </p:blipFill>
        <p:spPr>
          <a:xfrm>
            <a:off x="6096000" y="1"/>
            <a:ext cx="6102825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72249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56B2C21-A230-48C0-8DF1-C46611373C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3847E18C-932D-4C95-AABA-FEC7C9499A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150CB11-0C61-439E-910F-5787759E72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43F8A58B-5155-44CE-A5FF-7647B47D0A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443F2ACA-E6D6-4028-82DD-F03C262D5D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5" y="1410079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76EE446-7932-E014-6702-35741EF2EB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6478" y="1683756"/>
            <a:ext cx="3115265" cy="2396359"/>
          </a:xfrm>
        </p:spPr>
        <p:txBody>
          <a:bodyPr anchor="b">
            <a:normAutofit/>
          </a:bodyPr>
          <a:lstStyle/>
          <a:p>
            <a:pPr algn="r"/>
            <a:r>
              <a:rPr lang="en-GB" sz="4000">
                <a:solidFill>
                  <a:srgbClr val="FFFFFF"/>
                </a:solidFill>
              </a:rPr>
              <a:t>What is risk</a:t>
            </a:r>
          </a:p>
        </p:txBody>
      </p:sp>
      <p:graphicFrame>
        <p:nvGraphicFramePr>
          <p:cNvPr id="12" name="Content Placeholder 2">
            <a:extLst>
              <a:ext uri="{FF2B5EF4-FFF2-40B4-BE49-F238E27FC236}">
                <a16:creationId xmlns:a16="http://schemas.microsoft.com/office/drawing/2014/main" id="{AAD279A8-3DF8-4DAC-B780-D0AF106D366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03239017"/>
              </p:ext>
            </p:extLst>
          </p:nvPr>
        </p:nvGraphicFramePr>
        <p:xfrm>
          <a:off x="4905052" y="750440"/>
          <a:ext cx="6666833" cy="54539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0935254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E442304-DDBD-4F7B-8017-36BCC863FB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93FB183-000C-97FC-DE12-2BBB3E95BD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5000" y="640823"/>
            <a:ext cx="3418659" cy="5583148"/>
          </a:xfrm>
        </p:spPr>
        <p:txBody>
          <a:bodyPr anchor="ctr">
            <a:normAutofit/>
          </a:bodyPr>
          <a:lstStyle/>
          <a:p>
            <a:r>
              <a:rPr lang="en-GB" sz="5400"/>
              <a:t>Policy Statement</a:t>
            </a:r>
          </a:p>
        </p:txBody>
      </p:sp>
      <p:sp>
        <p:nvSpPr>
          <p:cNvPr id="11" name="sketch line">
            <a:extLst>
              <a:ext uri="{FF2B5EF4-FFF2-40B4-BE49-F238E27FC236}">
                <a16:creationId xmlns:a16="http://schemas.microsoft.com/office/drawing/2014/main" id="{5E107275-3853-46FD-A241-DE4355A426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1627450" y="3462719"/>
            <a:ext cx="5410200" cy="18288"/>
          </a:xfrm>
          <a:custGeom>
            <a:avLst/>
            <a:gdLst>
              <a:gd name="connsiteX0" fmla="*/ 0 w 5410200"/>
              <a:gd name="connsiteY0" fmla="*/ 0 h 18288"/>
              <a:gd name="connsiteX1" fmla="*/ 568071 w 5410200"/>
              <a:gd name="connsiteY1" fmla="*/ 0 h 18288"/>
              <a:gd name="connsiteX2" fmla="*/ 1298448 w 5410200"/>
              <a:gd name="connsiteY2" fmla="*/ 0 h 18288"/>
              <a:gd name="connsiteX3" fmla="*/ 1920621 w 5410200"/>
              <a:gd name="connsiteY3" fmla="*/ 0 h 18288"/>
              <a:gd name="connsiteX4" fmla="*/ 2488692 w 5410200"/>
              <a:gd name="connsiteY4" fmla="*/ 0 h 18288"/>
              <a:gd name="connsiteX5" fmla="*/ 3219069 w 5410200"/>
              <a:gd name="connsiteY5" fmla="*/ 0 h 18288"/>
              <a:gd name="connsiteX6" fmla="*/ 3895344 w 5410200"/>
              <a:gd name="connsiteY6" fmla="*/ 0 h 18288"/>
              <a:gd name="connsiteX7" fmla="*/ 4571619 w 5410200"/>
              <a:gd name="connsiteY7" fmla="*/ 0 h 18288"/>
              <a:gd name="connsiteX8" fmla="*/ 5410200 w 5410200"/>
              <a:gd name="connsiteY8" fmla="*/ 0 h 18288"/>
              <a:gd name="connsiteX9" fmla="*/ 5410200 w 5410200"/>
              <a:gd name="connsiteY9" fmla="*/ 18288 h 18288"/>
              <a:gd name="connsiteX10" fmla="*/ 4842129 w 5410200"/>
              <a:gd name="connsiteY10" fmla="*/ 18288 h 18288"/>
              <a:gd name="connsiteX11" fmla="*/ 4328160 w 5410200"/>
              <a:gd name="connsiteY11" fmla="*/ 18288 h 18288"/>
              <a:gd name="connsiteX12" fmla="*/ 3597783 w 5410200"/>
              <a:gd name="connsiteY12" fmla="*/ 18288 h 18288"/>
              <a:gd name="connsiteX13" fmla="*/ 3029712 w 5410200"/>
              <a:gd name="connsiteY13" fmla="*/ 18288 h 18288"/>
              <a:gd name="connsiteX14" fmla="*/ 2299335 w 5410200"/>
              <a:gd name="connsiteY14" fmla="*/ 18288 h 18288"/>
              <a:gd name="connsiteX15" fmla="*/ 1514856 w 5410200"/>
              <a:gd name="connsiteY15" fmla="*/ 18288 h 18288"/>
              <a:gd name="connsiteX16" fmla="*/ 892683 w 5410200"/>
              <a:gd name="connsiteY16" fmla="*/ 18288 h 18288"/>
              <a:gd name="connsiteX17" fmla="*/ 0 w 5410200"/>
              <a:gd name="connsiteY17" fmla="*/ 18288 h 18288"/>
              <a:gd name="connsiteX18" fmla="*/ 0 w 5410200"/>
              <a:gd name="connsiteY18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5410200" h="18288" fill="none" extrusionOk="0">
                <a:moveTo>
                  <a:pt x="0" y="0"/>
                </a:moveTo>
                <a:cubicBezTo>
                  <a:pt x="163050" y="-18707"/>
                  <a:pt x="319321" y="-16364"/>
                  <a:pt x="568071" y="0"/>
                </a:cubicBezTo>
                <a:cubicBezTo>
                  <a:pt x="816821" y="16364"/>
                  <a:pt x="1013224" y="-7268"/>
                  <a:pt x="1298448" y="0"/>
                </a:cubicBezTo>
                <a:cubicBezTo>
                  <a:pt x="1583672" y="7268"/>
                  <a:pt x="1631711" y="-3367"/>
                  <a:pt x="1920621" y="0"/>
                </a:cubicBezTo>
                <a:cubicBezTo>
                  <a:pt x="2209531" y="3367"/>
                  <a:pt x="2364420" y="-19184"/>
                  <a:pt x="2488692" y="0"/>
                </a:cubicBezTo>
                <a:cubicBezTo>
                  <a:pt x="2612964" y="19184"/>
                  <a:pt x="3023298" y="-34627"/>
                  <a:pt x="3219069" y="0"/>
                </a:cubicBezTo>
                <a:cubicBezTo>
                  <a:pt x="3414840" y="34627"/>
                  <a:pt x="3656810" y="24043"/>
                  <a:pt x="3895344" y="0"/>
                </a:cubicBezTo>
                <a:cubicBezTo>
                  <a:pt x="4133879" y="-24043"/>
                  <a:pt x="4393984" y="-19577"/>
                  <a:pt x="4571619" y="0"/>
                </a:cubicBezTo>
                <a:cubicBezTo>
                  <a:pt x="4749255" y="19577"/>
                  <a:pt x="5179928" y="-6281"/>
                  <a:pt x="5410200" y="0"/>
                </a:cubicBezTo>
                <a:cubicBezTo>
                  <a:pt x="5410730" y="6954"/>
                  <a:pt x="5410934" y="12839"/>
                  <a:pt x="5410200" y="18288"/>
                </a:cubicBezTo>
                <a:cubicBezTo>
                  <a:pt x="5139060" y="6751"/>
                  <a:pt x="5121593" y="31035"/>
                  <a:pt x="4842129" y="18288"/>
                </a:cubicBezTo>
                <a:cubicBezTo>
                  <a:pt x="4562665" y="5541"/>
                  <a:pt x="4448273" y="9487"/>
                  <a:pt x="4328160" y="18288"/>
                </a:cubicBezTo>
                <a:cubicBezTo>
                  <a:pt x="4208047" y="27089"/>
                  <a:pt x="3760936" y="22567"/>
                  <a:pt x="3597783" y="18288"/>
                </a:cubicBezTo>
                <a:cubicBezTo>
                  <a:pt x="3434630" y="14009"/>
                  <a:pt x="3299718" y="33213"/>
                  <a:pt x="3029712" y="18288"/>
                </a:cubicBezTo>
                <a:cubicBezTo>
                  <a:pt x="2759706" y="3363"/>
                  <a:pt x="2640159" y="27394"/>
                  <a:pt x="2299335" y="18288"/>
                </a:cubicBezTo>
                <a:cubicBezTo>
                  <a:pt x="1958511" y="9182"/>
                  <a:pt x="1801186" y="28985"/>
                  <a:pt x="1514856" y="18288"/>
                </a:cubicBezTo>
                <a:cubicBezTo>
                  <a:pt x="1228526" y="7591"/>
                  <a:pt x="1063509" y="-5305"/>
                  <a:pt x="892683" y="18288"/>
                </a:cubicBezTo>
                <a:cubicBezTo>
                  <a:pt x="721857" y="41881"/>
                  <a:pt x="186945" y="-20897"/>
                  <a:pt x="0" y="18288"/>
                </a:cubicBezTo>
                <a:cubicBezTo>
                  <a:pt x="-570" y="9279"/>
                  <a:pt x="132" y="5100"/>
                  <a:pt x="0" y="0"/>
                </a:cubicBezTo>
                <a:close/>
              </a:path>
              <a:path w="5410200" h="18288" stroke="0" extrusionOk="0">
                <a:moveTo>
                  <a:pt x="0" y="0"/>
                </a:moveTo>
                <a:cubicBezTo>
                  <a:pt x="285096" y="-4925"/>
                  <a:pt x="376456" y="22268"/>
                  <a:pt x="622173" y="0"/>
                </a:cubicBezTo>
                <a:cubicBezTo>
                  <a:pt x="867890" y="-22268"/>
                  <a:pt x="1031392" y="7228"/>
                  <a:pt x="1136142" y="0"/>
                </a:cubicBezTo>
                <a:cubicBezTo>
                  <a:pt x="1240892" y="-7228"/>
                  <a:pt x="1561853" y="9877"/>
                  <a:pt x="1920621" y="0"/>
                </a:cubicBezTo>
                <a:cubicBezTo>
                  <a:pt x="2279389" y="-9877"/>
                  <a:pt x="2367255" y="19546"/>
                  <a:pt x="2542794" y="0"/>
                </a:cubicBezTo>
                <a:cubicBezTo>
                  <a:pt x="2718333" y="-19546"/>
                  <a:pt x="2866732" y="-22226"/>
                  <a:pt x="3164967" y="0"/>
                </a:cubicBezTo>
                <a:cubicBezTo>
                  <a:pt x="3463202" y="22226"/>
                  <a:pt x="3568055" y="-2765"/>
                  <a:pt x="3949446" y="0"/>
                </a:cubicBezTo>
                <a:cubicBezTo>
                  <a:pt x="4330837" y="2765"/>
                  <a:pt x="4287895" y="10557"/>
                  <a:pt x="4517517" y="0"/>
                </a:cubicBezTo>
                <a:cubicBezTo>
                  <a:pt x="4747139" y="-10557"/>
                  <a:pt x="5149588" y="8716"/>
                  <a:pt x="5410200" y="0"/>
                </a:cubicBezTo>
                <a:cubicBezTo>
                  <a:pt x="5409517" y="5414"/>
                  <a:pt x="5409480" y="12510"/>
                  <a:pt x="5410200" y="18288"/>
                </a:cubicBezTo>
                <a:cubicBezTo>
                  <a:pt x="5163327" y="41494"/>
                  <a:pt x="5008749" y="10693"/>
                  <a:pt x="4842129" y="18288"/>
                </a:cubicBezTo>
                <a:cubicBezTo>
                  <a:pt x="4675509" y="25883"/>
                  <a:pt x="4433401" y="-615"/>
                  <a:pt x="4165854" y="18288"/>
                </a:cubicBezTo>
                <a:cubicBezTo>
                  <a:pt x="3898308" y="37191"/>
                  <a:pt x="3809032" y="-8710"/>
                  <a:pt x="3543681" y="18288"/>
                </a:cubicBezTo>
                <a:cubicBezTo>
                  <a:pt x="3278330" y="45286"/>
                  <a:pt x="3073876" y="-15917"/>
                  <a:pt x="2759202" y="18288"/>
                </a:cubicBezTo>
                <a:cubicBezTo>
                  <a:pt x="2444528" y="52493"/>
                  <a:pt x="2204144" y="3372"/>
                  <a:pt x="1974723" y="18288"/>
                </a:cubicBezTo>
                <a:cubicBezTo>
                  <a:pt x="1745302" y="33204"/>
                  <a:pt x="1602335" y="31490"/>
                  <a:pt x="1406652" y="18288"/>
                </a:cubicBezTo>
                <a:cubicBezTo>
                  <a:pt x="1210969" y="5086"/>
                  <a:pt x="923948" y="3161"/>
                  <a:pt x="730377" y="18288"/>
                </a:cubicBezTo>
                <a:cubicBezTo>
                  <a:pt x="536806" y="33415"/>
                  <a:pt x="336496" y="-141"/>
                  <a:pt x="0" y="18288"/>
                </a:cubicBezTo>
                <a:cubicBezTo>
                  <a:pt x="-306" y="11061"/>
                  <a:pt x="-655" y="7751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7E2F6D25-6B3E-7C1E-0F18-EF2573D6F3A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15810058"/>
              </p:ext>
            </p:extLst>
          </p:nvPr>
        </p:nvGraphicFramePr>
        <p:xfrm>
          <a:off x="4648018" y="640822"/>
          <a:ext cx="6900512" cy="553614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17294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2E442304-DDBD-4F7B-8017-36BCC863FB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21F13F6-BE2F-A505-DCC3-4BE5CD62AC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5000" y="640823"/>
            <a:ext cx="3418659" cy="5583148"/>
          </a:xfrm>
        </p:spPr>
        <p:txBody>
          <a:bodyPr anchor="ctr">
            <a:normAutofit/>
          </a:bodyPr>
          <a:lstStyle/>
          <a:p>
            <a:r>
              <a:rPr lang="en-GB" sz="5400"/>
              <a:t>Positive Risk Taking</a:t>
            </a:r>
          </a:p>
        </p:txBody>
      </p:sp>
      <p:sp>
        <p:nvSpPr>
          <p:cNvPr id="14" name="sketch line">
            <a:extLst>
              <a:ext uri="{FF2B5EF4-FFF2-40B4-BE49-F238E27FC236}">
                <a16:creationId xmlns:a16="http://schemas.microsoft.com/office/drawing/2014/main" id="{5E107275-3853-46FD-A241-DE4355A426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1627450" y="3462719"/>
            <a:ext cx="5410200" cy="18288"/>
          </a:xfrm>
          <a:custGeom>
            <a:avLst/>
            <a:gdLst>
              <a:gd name="connsiteX0" fmla="*/ 0 w 5410200"/>
              <a:gd name="connsiteY0" fmla="*/ 0 h 18288"/>
              <a:gd name="connsiteX1" fmla="*/ 568071 w 5410200"/>
              <a:gd name="connsiteY1" fmla="*/ 0 h 18288"/>
              <a:gd name="connsiteX2" fmla="*/ 1298448 w 5410200"/>
              <a:gd name="connsiteY2" fmla="*/ 0 h 18288"/>
              <a:gd name="connsiteX3" fmla="*/ 1920621 w 5410200"/>
              <a:gd name="connsiteY3" fmla="*/ 0 h 18288"/>
              <a:gd name="connsiteX4" fmla="*/ 2488692 w 5410200"/>
              <a:gd name="connsiteY4" fmla="*/ 0 h 18288"/>
              <a:gd name="connsiteX5" fmla="*/ 3219069 w 5410200"/>
              <a:gd name="connsiteY5" fmla="*/ 0 h 18288"/>
              <a:gd name="connsiteX6" fmla="*/ 3895344 w 5410200"/>
              <a:gd name="connsiteY6" fmla="*/ 0 h 18288"/>
              <a:gd name="connsiteX7" fmla="*/ 4571619 w 5410200"/>
              <a:gd name="connsiteY7" fmla="*/ 0 h 18288"/>
              <a:gd name="connsiteX8" fmla="*/ 5410200 w 5410200"/>
              <a:gd name="connsiteY8" fmla="*/ 0 h 18288"/>
              <a:gd name="connsiteX9" fmla="*/ 5410200 w 5410200"/>
              <a:gd name="connsiteY9" fmla="*/ 18288 h 18288"/>
              <a:gd name="connsiteX10" fmla="*/ 4842129 w 5410200"/>
              <a:gd name="connsiteY10" fmla="*/ 18288 h 18288"/>
              <a:gd name="connsiteX11" fmla="*/ 4328160 w 5410200"/>
              <a:gd name="connsiteY11" fmla="*/ 18288 h 18288"/>
              <a:gd name="connsiteX12" fmla="*/ 3597783 w 5410200"/>
              <a:gd name="connsiteY12" fmla="*/ 18288 h 18288"/>
              <a:gd name="connsiteX13" fmla="*/ 3029712 w 5410200"/>
              <a:gd name="connsiteY13" fmla="*/ 18288 h 18288"/>
              <a:gd name="connsiteX14" fmla="*/ 2299335 w 5410200"/>
              <a:gd name="connsiteY14" fmla="*/ 18288 h 18288"/>
              <a:gd name="connsiteX15" fmla="*/ 1514856 w 5410200"/>
              <a:gd name="connsiteY15" fmla="*/ 18288 h 18288"/>
              <a:gd name="connsiteX16" fmla="*/ 892683 w 5410200"/>
              <a:gd name="connsiteY16" fmla="*/ 18288 h 18288"/>
              <a:gd name="connsiteX17" fmla="*/ 0 w 5410200"/>
              <a:gd name="connsiteY17" fmla="*/ 18288 h 18288"/>
              <a:gd name="connsiteX18" fmla="*/ 0 w 5410200"/>
              <a:gd name="connsiteY18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5410200" h="18288" fill="none" extrusionOk="0">
                <a:moveTo>
                  <a:pt x="0" y="0"/>
                </a:moveTo>
                <a:cubicBezTo>
                  <a:pt x="163050" y="-18707"/>
                  <a:pt x="319321" y="-16364"/>
                  <a:pt x="568071" y="0"/>
                </a:cubicBezTo>
                <a:cubicBezTo>
                  <a:pt x="816821" y="16364"/>
                  <a:pt x="1013224" y="-7268"/>
                  <a:pt x="1298448" y="0"/>
                </a:cubicBezTo>
                <a:cubicBezTo>
                  <a:pt x="1583672" y="7268"/>
                  <a:pt x="1631711" y="-3367"/>
                  <a:pt x="1920621" y="0"/>
                </a:cubicBezTo>
                <a:cubicBezTo>
                  <a:pt x="2209531" y="3367"/>
                  <a:pt x="2364420" y="-19184"/>
                  <a:pt x="2488692" y="0"/>
                </a:cubicBezTo>
                <a:cubicBezTo>
                  <a:pt x="2612964" y="19184"/>
                  <a:pt x="3023298" y="-34627"/>
                  <a:pt x="3219069" y="0"/>
                </a:cubicBezTo>
                <a:cubicBezTo>
                  <a:pt x="3414840" y="34627"/>
                  <a:pt x="3656810" y="24043"/>
                  <a:pt x="3895344" y="0"/>
                </a:cubicBezTo>
                <a:cubicBezTo>
                  <a:pt x="4133879" y="-24043"/>
                  <a:pt x="4393984" y="-19577"/>
                  <a:pt x="4571619" y="0"/>
                </a:cubicBezTo>
                <a:cubicBezTo>
                  <a:pt x="4749255" y="19577"/>
                  <a:pt x="5179928" y="-6281"/>
                  <a:pt x="5410200" y="0"/>
                </a:cubicBezTo>
                <a:cubicBezTo>
                  <a:pt x="5410730" y="6954"/>
                  <a:pt x="5410934" y="12839"/>
                  <a:pt x="5410200" y="18288"/>
                </a:cubicBezTo>
                <a:cubicBezTo>
                  <a:pt x="5139060" y="6751"/>
                  <a:pt x="5121593" y="31035"/>
                  <a:pt x="4842129" y="18288"/>
                </a:cubicBezTo>
                <a:cubicBezTo>
                  <a:pt x="4562665" y="5541"/>
                  <a:pt x="4448273" y="9487"/>
                  <a:pt x="4328160" y="18288"/>
                </a:cubicBezTo>
                <a:cubicBezTo>
                  <a:pt x="4208047" y="27089"/>
                  <a:pt x="3760936" y="22567"/>
                  <a:pt x="3597783" y="18288"/>
                </a:cubicBezTo>
                <a:cubicBezTo>
                  <a:pt x="3434630" y="14009"/>
                  <a:pt x="3299718" y="33213"/>
                  <a:pt x="3029712" y="18288"/>
                </a:cubicBezTo>
                <a:cubicBezTo>
                  <a:pt x="2759706" y="3363"/>
                  <a:pt x="2640159" y="27394"/>
                  <a:pt x="2299335" y="18288"/>
                </a:cubicBezTo>
                <a:cubicBezTo>
                  <a:pt x="1958511" y="9182"/>
                  <a:pt x="1801186" y="28985"/>
                  <a:pt x="1514856" y="18288"/>
                </a:cubicBezTo>
                <a:cubicBezTo>
                  <a:pt x="1228526" y="7591"/>
                  <a:pt x="1063509" y="-5305"/>
                  <a:pt x="892683" y="18288"/>
                </a:cubicBezTo>
                <a:cubicBezTo>
                  <a:pt x="721857" y="41881"/>
                  <a:pt x="186945" y="-20897"/>
                  <a:pt x="0" y="18288"/>
                </a:cubicBezTo>
                <a:cubicBezTo>
                  <a:pt x="-570" y="9279"/>
                  <a:pt x="132" y="5100"/>
                  <a:pt x="0" y="0"/>
                </a:cubicBezTo>
                <a:close/>
              </a:path>
              <a:path w="5410200" h="18288" stroke="0" extrusionOk="0">
                <a:moveTo>
                  <a:pt x="0" y="0"/>
                </a:moveTo>
                <a:cubicBezTo>
                  <a:pt x="285096" y="-4925"/>
                  <a:pt x="376456" y="22268"/>
                  <a:pt x="622173" y="0"/>
                </a:cubicBezTo>
                <a:cubicBezTo>
                  <a:pt x="867890" y="-22268"/>
                  <a:pt x="1031392" y="7228"/>
                  <a:pt x="1136142" y="0"/>
                </a:cubicBezTo>
                <a:cubicBezTo>
                  <a:pt x="1240892" y="-7228"/>
                  <a:pt x="1561853" y="9877"/>
                  <a:pt x="1920621" y="0"/>
                </a:cubicBezTo>
                <a:cubicBezTo>
                  <a:pt x="2279389" y="-9877"/>
                  <a:pt x="2367255" y="19546"/>
                  <a:pt x="2542794" y="0"/>
                </a:cubicBezTo>
                <a:cubicBezTo>
                  <a:pt x="2718333" y="-19546"/>
                  <a:pt x="2866732" y="-22226"/>
                  <a:pt x="3164967" y="0"/>
                </a:cubicBezTo>
                <a:cubicBezTo>
                  <a:pt x="3463202" y="22226"/>
                  <a:pt x="3568055" y="-2765"/>
                  <a:pt x="3949446" y="0"/>
                </a:cubicBezTo>
                <a:cubicBezTo>
                  <a:pt x="4330837" y="2765"/>
                  <a:pt x="4287895" y="10557"/>
                  <a:pt x="4517517" y="0"/>
                </a:cubicBezTo>
                <a:cubicBezTo>
                  <a:pt x="4747139" y="-10557"/>
                  <a:pt x="5149588" y="8716"/>
                  <a:pt x="5410200" y="0"/>
                </a:cubicBezTo>
                <a:cubicBezTo>
                  <a:pt x="5409517" y="5414"/>
                  <a:pt x="5409480" y="12510"/>
                  <a:pt x="5410200" y="18288"/>
                </a:cubicBezTo>
                <a:cubicBezTo>
                  <a:pt x="5163327" y="41494"/>
                  <a:pt x="5008749" y="10693"/>
                  <a:pt x="4842129" y="18288"/>
                </a:cubicBezTo>
                <a:cubicBezTo>
                  <a:pt x="4675509" y="25883"/>
                  <a:pt x="4433401" y="-615"/>
                  <a:pt x="4165854" y="18288"/>
                </a:cubicBezTo>
                <a:cubicBezTo>
                  <a:pt x="3898308" y="37191"/>
                  <a:pt x="3809032" y="-8710"/>
                  <a:pt x="3543681" y="18288"/>
                </a:cubicBezTo>
                <a:cubicBezTo>
                  <a:pt x="3278330" y="45286"/>
                  <a:pt x="3073876" y="-15917"/>
                  <a:pt x="2759202" y="18288"/>
                </a:cubicBezTo>
                <a:cubicBezTo>
                  <a:pt x="2444528" y="52493"/>
                  <a:pt x="2204144" y="3372"/>
                  <a:pt x="1974723" y="18288"/>
                </a:cubicBezTo>
                <a:cubicBezTo>
                  <a:pt x="1745302" y="33204"/>
                  <a:pt x="1602335" y="31490"/>
                  <a:pt x="1406652" y="18288"/>
                </a:cubicBezTo>
                <a:cubicBezTo>
                  <a:pt x="1210969" y="5086"/>
                  <a:pt x="923948" y="3161"/>
                  <a:pt x="730377" y="18288"/>
                </a:cubicBezTo>
                <a:cubicBezTo>
                  <a:pt x="536806" y="33415"/>
                  <a:pt x="336496" y="-141"/>
                  <a:pt x="0" y="18288"/>
                </a:cubicBezTo>
                <a:cubicBezTo>
                  <a:pt x="-306" y="11061"/>
                  <a:pt x="-655" y="7751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5" name="Content Placeholder 2">
            <a:extLst>
              <a:ext uri="{FF2B5EF4-FFF2-40B4-BE49-F238E27FC236}">
                <a16:creationId xmlns:a16="http://schemas.microsoft.com/office/drawing/2014/main" id="{2894E405-EE5A-C849-20C5-0D10B231B91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51410057"/>
              </p:ext>
            </p:extLst>
          </p:nvPr>
        </p:nvGraphicFramePr>
        <p:xfrm>
          <a:off x="4648018" y="640822"/>
          <a:ext cx="6900512" cy="553614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4550916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98DED6BC-9A3E-48D4-AD7C-A56D63F547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6B6E033A-DB2E-49B8-B600-B38E0C2802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73235" y="1371600"/>
            <a:ext cx="4529312" cy="3589977"/>
          </a:xfrm>
          <a:custGeom>
            <a:avLst/>
            <a:gdLst>
              <a:gd name="connsiteX0" fmla="*/ 5462602 w 5470628"/>
              <a:gd name="connsiteY0" fmla="*/ 1413608 h 3193741"/>
              <a:gd name="connsiteX1" fmla="*/ 5465724 w 5470628"/>
              <a:gd name="connsiteY1" fmla="*/ 1421881 h 3193741"/>
              <a:gd name="connsiteX2" fmla="*/ 5465025 w 5470628"/>
              <a:gd name="connsiteY2" fmla="*/ 1466556 h 3193741"/>
              <a:gd name="connsiteX3" fmla="*/ 5463208 w 5470628"/>
              <a:gd name="connsiteY3" fmla="*/ 1466226 h 3193741"/>
              <a:gd name="connsiteX4" fmla="*/ 5463242 w 5470628"/>
              <a:gd name="connsiteY4" fmla="*/ 1451866 h 3193741"/>
              <a:gd name="connsiteX5" fmla="*/ 5462894 w 5470628"/>
              <a:gd name="connsiteY5" fmla="*/ 1423194 h 3193741"/>
              <a:gd name="connsiteX6" fmla="*/ 5461417 w 5470628"/>
              <a:gd name="connsiteY6" fmla="*/ 1391849 h 3193741"/>
              <a:gd name="connsiteX7" fmla="*/ 5462246 w 5470628"/>
              <a:gd name="connsiteY7" fmla="*/ 1401944 h 3193741"/>
              <a:gd name="connsiteX8" fmla="*/ 5462602 w 5470628"/>
              <a:gd name="connsiteY8" fmla="*/ 1413608 h 3193741"/>
              <a:gd name="connsiteX9" fmla="*/ 5459078 w 5470628"/>
              <a:gd name="connsiteY9" fmla="*/ 1404268 h 3193741"/>
              <a:gd name="connsiteX10" fmla="*/ 5460137 w 5470628"/>
              <a:gd name="connsiteY10" fmla="*/ 1393780 h 3193741"/>
              <a:gd name="connsiteX11" fmla="*/ 5461417 w 5470628"/>
              <a:gd name="connsiteY11" fmla="*/ 1391849 h 3193741"/>
              <a:gd name="connsiteX12" fmla="*/ 614271 w 5470628"/>
              <a:gd name="connsiteY12" fmla="*/ 1052206 h 3193741"/>
              <a:gd name="connsiteX13" fmla="*/ 611497 w 5470628"/>
              <a:gd name="connsiteY13" fmla="*/ 1055389 h 3193741"/>
              <a:gd name="connsiteX14" fmla="*/ 630277 w 5470628"/>
              <a:gd name="connsiteY14" fmla="*/ 1065215 h 3193741"/>
              <a:gd name="connsiteX15" fmla="*/ 651856 w 5470628"/>
              <a:gd name="connsiteY15" fmla="*/ 1067584 h 3193741"/>
              <a:gd name="connsiteX16" fmla="*/ 614271 w 5470628"/>
              <a:gd name="connsiteY16" fmla="*/ 1052206 h 3193741"/>
              <a:gd name="connsiteX17" fmla="*/ 810628 w 5470628"/>
              <a:gd name="connsiteY17" fmla="*/ 695550 h 3193741"/>
              <a:gd name="connsiteX18" fmla="*/ 1033084 w 5470628"/>
              <a:gd name="connsiteY18" fmla="*/ 791270 h 3193741"/>
              <a:gd name="connsiteX19" fmla="*/ 1036153 w 5470628"/>
              <a:gd name="connsiteY19" fmla="*/ 788050 h 3193741"/>
              <a:gd name="connsiteX20" fmla="*/ 810628 w 5470628"/>
              <a:gd name="connsiteY20" fmla="*/ 695550 h 3193741"/>
              <a:gd name="connsiteX21" fmla="*/ 4850908 w 5470628"/>
              <a:gd name="connsiteY21" fmla="*/ 727 h 3193741"/>
              <a:gd name="connsiteX22" fmla="*/ 4858584 w 5470628"/>
              <a:gd name="connsiteY22" fmla="*/ 13795 h 3193741"/>
              <a:gd name="connsiteX23" fmla="*/ 4843408 w 5470628"/>
              <a:gd name="connsiteY23" fmla="*/ 37224 h 3193741"/>
              <a:gd name="connsiteX24" fmla="*/ 4871062 w 5470628"/>
              <a:gd name="connsiteY24" fmla="*/ 78954 h 3193741"/>
              <a:gd name="connsiteX25" fmla="*/ 4989038 w 5470628"/>
              <a:gd name="connsiteY25" fmla="*/ 66799 h 3193741"/>
              <a:gd name="connsiteX26" fmla="*/ 5002636 w 5470628"/>
              <a:gd name="connsiteY26" fmla="*/ 79388 h 3193741"/>
              <a:gd name="connsiteX27" fmla="*/ 5008332 w 5470628"/>
              <a:gd name="connsiteY27" fmla="*/ 140859 h 3193741"/>
              <a:gd name="connsiteX28" fmla="*/ 5014326 w 5470628"/>
              <a:gd name="connsiteY28" fmla="*/ 155555 h 3193741"/>
              <a:gd name="connsiteX29" fmla="*/ 5030704 w 5470628"/>
              <a:gd name="connsiteY29" fmla="*/ 221190 h 3193741"/>
              <a:gd name="connsiteX30" fmla="*/ 5097262 w 5470628"/>
              <a:gd name="connsiteY30" fmla="*/ 317759 h 3193741"/>
              <a:gd name="connsiteX31" fmla="*/ 5165084 w 5470628"/>
              <a:gd name="connsiteY31" fmla="*/ 373367 h 3193741"/>
              <a:gd name="connsiteX32" fmla="*/ 5174137 w 5470628"/>
              <a:gd name="connsiteY32" fmla="*/ 389353 h 3193741"/>
              <a:gd name="connsiteX33" fmla="*/ 5192507 w 5470628"/>
              <a:gd name="connsiteY33" fmla="*/ 453561 h 3193741"/>
              <a:gd name="connsiteX34" fmla="*/ 5187160 w 5470628"/>
              <a:gd name="connsiteY34" fmla="*/ 467732 h 3193741"/>
              <a:gd name="connsiteX35" fmla="*/ 5160106 w 5470628"/>
              <a:gd name="connsiteY35" fmla="*/ 486904 h 3193741"/>
              <a:gd name="connsiteX36" fmla="*/ 5138948 w 5470628"/>
              <a:gd name="connsiteY36" fmla="*/ 528614 h 3193741"/>
              <a:gd name="connsiteX37" fmla="*/ 5097016 w 5470628"/>
              <a:gd name="connsiteY37" fmla="*/ 589923 h 3193741"/>
              <a:gd name="connsiteX38" fmla="*/ 5075869 w 5470628"/>
              <a:gd name="connsiteY38" fmla="*/ 608381 h 3193741"/>
              <a:gd name="connsiteX39" fmla="*/ 5093172 w 5470628"/>
              <a:gd name="connsiteY39" fmla="*/ 618385 h 3193741"/>
              <a:gd name="connsiteX40" fmla="*/ 5153518 w 5470628"/>
              <a:gd name="connsiteY40" fmla="*/ 687474 h 3193741"/>
              <a:gd name="connsiteX41" fmla="*/ 5074984 w 5470628"/>
              <a:gd name="connsiteY41" fmla="*/ 776941 h 3193741"/>
              <a:gd name="connsiteX42" fmla="*/ 5033348 w 5470628"/>
              <a:gd name="connsiteY42" fmla="*/ 805473 h 3193741"/>
              <a:gd name="connsiteX43" fmla="*/ 5116847 w 5470628"/>
              <a:gd name="connsiteY43" fmla="*/ 803426 h 3193741"/>
              <a:gd name="connsiteX44" fmla="*/ 5147902 w 5470628"/>
              <a:gd name="connsiteY44" fmla="*/ 833118 h 3193741"/>
              <a:gd name="connsiteX45" fmla="*/ 5161665 w 5470628"/>
              <a:gd name="connsiteY45" fmla="*/ 848297 h 3193741"/>
              <a:gd name="connsiteX46" fmla="*/ 5246520 w 5470628"/>
              <a:gd name="connsiteY46" fmla="*/ 942412 h 3193741"/>
              <a:gd name="connsiteX47" fmla="*/ 5235368 w 5470628"/>
              <a:gd name="connsiteY47" fmla="*/ 972946 h 3193741"/>
              <a:gd name="connsiteX48" fmla="*/ 5113739 w 5470628"/>
              <a:gd name="connsiteY48" fmla="*/ 1128845 h 3193741"/>
              <a:gd name="connsiteX49" fmla="*/ 5255034 w 5470628"/>
              <a:gd name="connsiteY49" fmla="*/ 1151117 h 3193741"/>
              <a:gd name="connsiteX50" fmla="*/ 5267513 w 5470628"/>
              <a:gd name="connsiteY50" fmla="*/ 1216275 h 3193741"/>
              <a:gd name="connsiteX51" fmla="*/ 5343113 w 5470628"/>
              <a:gd name="connsiteY51" fmla="*/ 1281854 h 3193741"/>
              <a:gd name="connsiteX52" fmla="*/ 5452014 w 5470628"/>
              <a:gd name="connsiteY52" fmla="*/ 1385543 h 3193741"/>
              <a:gd name="connsiteX53" fmla="*/ 5459078 w 5470628"/>
              <a:gd name="connsiteY53" fmla="*/ 1404268 h 3193741"/>
              <a:gd name="connsiteX54" fmla="*/ 5458838 w 5470628"/>
              <a:gd name="connsiteY54" fmla="*/ 1406644 h 3193741"/>
              <a:gd name="connsiteX55" fmla="*/ 5455752 w 5470628"/>
              <a:gd name="connsiteY55" fmla="*/ 1450751 h 3193741"/>
              <a:gd name="connsiteX56" fmla="*/ 5454594 w 5470628"/>
              <a:gd name="connsiteY56" fmla="*/ 1464662 h 3193741"/>
              <a:gd name="connsiteX57" fmla="*/ 5447215 w 5470628"/>
              <a:gd name="connsiteY57" fmla="*/ 1463321 h 3193741"/>
              <a:gd name="connsiteX58" fmla="*/ 5433934 w 5470628"/>
              <a:gd name="connsiteY58" fmla="*/ 1458428 h 3193741"/>
              <a:gd name="connsiteX59" fmla="*/ 5424276 w 5470628"/>
              <a:gd name="connsiteY59" fmla="*/ 1477014 h 3193741"/>
              <a:gd name="connsiteX60" fmla="*/ 5444628 w 5470628"/>
              <a:gd name="connsiteY60" fmla="*/ 1511562 h 3193741"/>
              <a:gd name="connsiteX61" fmla="*/ 5453752 w 5470628"/>
              <a:gd name="connsiteY61" fmla="*/ 1474786 h 3193741"/>
              <a:gd name="connsiteX62" fmla="*/ 5454594 w 5470628"/>
              <a:gd name="connsiteY62" fmla="*/ 1464662 h 3193741"/>
              <a:gd name="connsiteX63" fmla="*/ 5463208 w 5470628"/>
              <a:gd name="connsiteY63" fmla="*/ 1466226 h 3193741"/>
              <a:gd name="connsiteX64" fmla="*/ 5463164 w 5470628"/>
              <a:gd name="connsiteY64" fmla="*/ 1484226 h 3193741"/>
              <a:gd name="connsiteX65" fmla="*/ 5456160 w 5470628"/>
              <a:gd name="connsiteY65" fmla="*/ 1575885 h 3193741"/>
              <a:gd name="connsiteX66" fmla="*/ 5345636 w 5470628"/>
              <a:gd name="connsiteY66" fmla="*/ 1714543 h 3193741"/>
              <a:gd name="connsiteX67" fmla="*/ 5251319 w 5470628"/>
              <a:gd name="connsiteY67" fmla="*/ 1775792 h 3193741"/>
              <a:gd name="connsiteX68" fmla="*/ 5043512 w 5470628"/>
              <a:gd name="connsiteY68" fmla="*/ 2027305 h 3193741"/>
              <a:gd name="connsiteX69" fmla="*/ 4978144 w 5470628"/>
              <a:gd name="connsiteY69" fmla="*/ 2108535 h 3193741"/>
              <a:gd name="connsiteX70" fmla="*/ 5031476 w 5470628"/>
              <a:gd name="connsiteY70" fmla="*/ 2128173 h 3193741"/>
              <a:gd name="connsiteX71" fmla="*/ 4937389 w 5470628"/>
              <a:gd name="connsiteY71" fmla="*/ 2216441 h 3193741"/>
              <a:gd name="connsiteX72" fmla="*/ 4826122 w 5470628"/>
              <a:gd name="connsiteY72" fmla="*/ 2315331 h 3193741"/>
              <a:gd name="connsiteX73" fmla="*/ 2544647 w 5470628"/>
              <a:gd name="connsiteY73" fmla="*/ 3190975 h 3193741"/>
              <a:gd name="connsiteX74" fmla="*/ 1328257 w 5470628"/>
              <a:gd name="connsiteY74" fmla="*/ 3153006 h 3193741"/>
              <a:gd name="connsiteX75" fmla="*/ 977943 w 5470628"/>
              <a:gd name="connsiteY75" fmla="*/ 3082502 h 3193741"/>
              <a:gd name="connsiteX76" fmla="*/ 854473 w 5470628"/>
              <a:gd name="connsiteY76" fmla="*/ 2994250 h 3193741"/>
              <a:gd name="connsiteX77" fmla="*/ 811593 w 5470628"/>
              <a:gd name="connsiteY77" fmla="*/ 2970498 h 3193741"/>
              <a:gd name="connsiteX78" fmla="*/ 707024 w 5470628"/>
              <a:gd name="connsiteY78" fmla="*/ 2945439 h 3193741"/>
              <a:gd name="connsiteX79" fmla="*/ 523487 w 5470628"/>
              <a:gd name="connsiteY79" fmla="*/ 2886053 h 3193741"/>
              <a:gd name="connsiteX80" fmla="*/ 587884 w 5470628"/>
              <a:gd name="connsiteY80" fmla="*/ 2859746 h 3193741"/>
              <a:gd name="connsiteX81" fmla="*/ 779426 w 5470628"/>
              <a:gd name="connsiteY81" fmla="*/ 2885897 h 3193741"/>
              <a:gd name="connsiteX82" fmla="*/ 917288 w 5470628"/>
              <a:gd name="connsiteY82" fmla="*/ 2882248 h 3193741"/>
              <a:gd name="connsiteX83" fmla="*/ 718684 w 5470628"/>
              <a:gd name="connsiteY83" fmla="*/ 2819941 h 3193741"/>
              <a:gd name="connsiteX84" fmla="*/ 524650 w 5470628"/>
              <a:gd name="connsiteY84" fmla="*/ 2731220 h 3193741"/>
              <a:gd name="connsiteX85" fmla="*/ 670138 w 5470628"/>
              <a:gd name="connsiteY85" fmla="*/ 2735189 h 3193741"/>
              <a:gd name="connsiteX86" fmla="*/ 675382 w 5470628"/>
              <a:gd name="connsiteY86" fmla="*/ 2719369 h 3193741"/>
              <a:gd name="connsiteX87" fmla="*/ 542021 w 5470628"/>
              <a:gd name="connsiteY87" fmla="*/ 2601946 h 3193741"/>
              <a:gd name="connsiteX88" fmla="*/ 476895 w 5470628"/>
              <a:gd name="connsiteY88" fmla="*/ 2555976 h 3193741"/>
              <a:gd name="connsiteX89" fmla="*/ 188751 w 5470628"/>
              <a:gd name="connsiteY89" fmla="*/ 2428830 h 3193741"/>
              <a:gd name="connsiteX90" fmla="*/ 456762 w 5470628"/>
              <a:gd name="connsiteY90" fmla="*/ 2468731 h 3193741"/>
              <a:gd name="connsiteX91" fmla="*/ 174514 w 5470628"/>
              <a:gd name="connsiteY91" fmla="*/ 2345378 h 3193741"/>
              <a:gd name="connsiteX92" fmla="*/ 38827 w 5470628"/>
              <a:gd name="connsiteY92" fmla="*/ 2303685 h 3193741"/>
              <a:gd name="connsiteX93" fmla="*/ 3281 w 5470628"/>
              <a:gd name="connsiteY93" fmla="*/ 2273587 h 3193741"/>
              <a:gd name="connsiteX94" fmla="*/ 61590 w 5470628"/>
              <a:gd name="connsiteY94" fmla="*/ 2259170 h 3193741"/>
              <a:gd name="connsiteX95" fmla="*/ 242291 w 5470628"/>
              <a:gd name="connsiteY95" fmla="*/ 2250569 h 3193741"/>
              <a:gd name="connsiteX96" fmla="*/ 13205 w 5470628"/>
              <a:gd name="connsiteY96" fmla="*/ 2172263 h 3193741"/>
              <a:gd name="connsiteX97" fmla="*/ 180810 w 5470628"/>
              <a:gd name="connsiteY97" fmla="*/ 2168333 h 3193741"/>
              <a:gd name="connsiteX98" fmla="*/ 226020 w 5470628"/>
              <a:gd name="connsiteY98" fmla="*/ 2121100 h 3193741"/>
              <a:gd name="connsiteX99" fmla="*/ 299145 w 5470628"/>
              <a:gd name="connsiteY99" fmla="*/ 2044862 h 3193741"/>
              <a:gd name="connsiteX100" fmla="*/ 350236 w 5470628"/>
              <a:gd name="connsiteY100" fmla="*/ 2001187 h 3193741"/>
              <a:gd name="connsiteX101" fmla="*/ 365223 w 5470628"/>
              <a:gd name="connsiteY101" fmla="*/ 1881218 h 3193741"/>
              <a:gd name="connsiteX102" fmla="*/ 310707 w 5470628"/>
              <a:gd name="connsiteY102" fmla="*/ 1758752 h 3193741"/>
              <a:gd name="connsiteX103" fmla="*/ 181659 w 5470628"/>
              <a:gd name="connsiteY103" fmla="*/ 1709137 h 3193741"/>
              <a:gd name="connsiteX104" fmla="*/ 213063 w 5470628"/>
              <a:gd name="connsiteY104" fmla="*/ 1632021 h 3193741"/>
              <a:gd name="connsiteX105" fmla="*/ 481390 w 5470628"/>
              <a:gd name="connsiteY105" fmla="*/ 1644125 h 3193741"/>
              <a:gd name="connsiteX106" fmla="*/ 68930 w 5470628"/>
              <a:gd name="connsiteY106" fmla="*/ 1457537 h 3193741"/>
              <a:gd name="connsiteX107" fmla="*/ 135138 w 5470628"/>
              <a:gd name="connsiteY107" fmla="*/ 1440976 h 3193741"/>
              <a:gd name="connsiteX108" fmla="*/ 131611 w 5470628"/>
              <a:gd name="connsiteY108" fmla="*/ 1427642 h 3193741"/>
              <a:gd name="connsiteX109" fmla="*/ 130443 w 5470628"/>
              <a:gd name="connsiteY109" fmla="*/ 1343795 h 3193741"/>
              <a:gd name="connsiteX110" fmla="*/ 138930 w 5470628"/>
              <a:gd name="connsiteY110" fmla="*/ 1304094 h 3193741"/>
              <a:gd name="connsiteX111" fmla="*/ 118409 w 5470628"/>
              <a:gd name="connsiteY111" fmla="*/ 1262212 h 3193741"/>
              <a:gd name="connsiteX112" fmla="*/ 421410 w 5470628"/>
              <a:gd name="connsiteY112" fmla="*/ 1304757 h 3193741"/>
              <a:gd name="connsiteX113" fmla="*/ 655702 w 5470628"/>
              <a:gd name="connsiteY113" fmla="*/ 1291801 h 3193741"/>
              <a:gd name="connsiteX114" fmla="*/ 648299 w 5470628"/>
              <a:gd name="connsiteY114" fmla="*/ 1287715 h 3193741"/>
              <a:gd name="connsiteX115" fmla="*/ 531027 w 5470628"/>
              <a:gd name="connsiteY115" fmla="*/ 1193967 h 3193741"/>
              <a:gd name="connsiteX116" fmla="*/ 526433 w 5470628"/>
              <a:gd name="connsiteY116" fmla="*/ 1191913 h 3193741"/>
              <a:gd name="connsiteX117" fmla="*/ 504666 w 5470628"/>
              <a:gd name="connsiteY117" fmla="*/ 1177230 h 3193741"/>
              <a:gd name="connsiteX118" fmla="*/ 482307 w 5470628"/>
              <a:gd name="connsiteY118" fmla="*/ 1162618 h 3193741"/>
              <a:gd name="connsiteX119" fmla="*/ 479029 w 5470628"/>
              <a:gd name="connsiteY119" fmla="*/ 1162540 h 3193741"/>
              <a:gd name="connsiteX120" fmla="*/ 447663 w 5470628"/>
              <a:gd name="connsiteY120" fmla="*/ 1132649 h 3193741"/>
              <a:gd name="connsiteX121" fmla="*/ 438547 w 5470628"/>
              <a:gd name="connsiteY121" fmla="*/ 1110977 h 3193741"/>
              <a:gd name="connsiteX122" fmla="*/ 405343 w 5470628"/>
              <a:gd name="connsiteY122" fmla="*/ 1089612 h 3193741"/>
              <a:gd name="connsiteX123" fmla="*/ 371373 w 5470628"/>
              <a:gd name="connsiteY123" fmla="*/ 1070238 h 3193741"/>
              <a:gd name="connsiteX124" fmla="*/ 290358 w 5470628"/>
              <a:gd name="connsiteY124" fmla="*/ 1059884 h 3193741"/>
              <a:gd name="connsiteX125" fmla="*/ 235140 w 5470628"/>
              <a:gd name="connsiteY125" fmla="*/ 1029322 h 3193741"/>
              <a:gd name="connsiteX126" fmla="*/ 300494 w 5470628"/>
              <a:gd name="connsiteY126" fmla="*/ 1032083 h 3193741"/>
              <a:gd name="connsiteX127" fmla="*/ 239661 w 5470628"/>
              <a:gd name="connsiteY127" fmla="*/ 997457 h 3193741"/>
              <a:gd name="connsiteX128" fmla="*/ 204788 w 5470628"/>
              <a:gd name="connsiteY128" fmla="*/ 959211 h 3193741"/>
              <a:gd name="connsiteX129" fmla="*/ 207583 w 5470628"/>
              <a:gd name="connsiteY129" fmla="*/ 947009 h 3193741"/>
              <a:gd name="connsiteX130" fmla="*/ 223061 w 5470628"/>
              <a:gd name="connsiteY130" fmla="*/ 947033 h 3193741"/>
              <a:gd name="connsiteX131" fmla="*/ 280015 w 5470628"/>
              <a:gd name="connsiteY131" fmla="*/ 972164 h 3193741"/>
              <a:gd name="connsiteX132" fmla="*/ 353948 w 5470628"/>
              <a:gd name="connsiteY132" fmla="*/ 1006865 h 3193741"/>
              <a:gd name="connsiteX133" fmla="*/ 240466 w 5470628"/>
              <a:gd name="connsiteY133" fmla="*/ 939943 h 3193741"/>
              <a:gd name="connsiteX134" fmla="*/ 158812 w 5470628"/>
              <a:gd name="connsiteY134" fmla="*/ 891467 h 3193741"/>
              <a:gd name="connsiteX135" fmla="*/ 139551 w 5470628"/>
              <a:gd name="connsiteY135" fmla="*/ 855364 h 3193741"/>
              <a:gd name="connsiteX136" fmla="*/ 145731 w 5470628"/>
              <a:gd name="connsiteY136" fmla="*/ 844888 h 3193741"/>
              <a:gd name="connsiteX137" fmla="*/ 158154 w 5470628"/>
              <a:gd name="connsiteY137" fmla="*/ 848366 h 3193741"/>
              <a:gd name="connsiteX138" fmla="*/ 169370 w 5470628"/>
              <a:gd name="connsiteY138" fmla="*/ 856260 h 3193741"/>
              <a:gd name="connsiteX139" fmla="*/ 288295 w 5470628"/>
              <a:gd name="connsiteY139" fmla="*/ 915169 h 3193741"/>
              <a:gd name="connsiteX140" fmla="*/ 462694 w 5470628"/>
              <a:gd name="connsiteY140" fmla="*/ 994643 h 3193741"/>
              <a:gd name="connsiteX141" fmla="*/ 531910 w 5470628"/>
              <a:gd name="connsiteY141" fmla="*/ 1006664 h 3193741"/>
              <a:gd name="connsiteX142" fmla="*/ 333940 w 5470628"/>
              <a:gd name="connsiteY142" fmla="*/ 893507 h 3193741"/>
              <a:gd name="connsiteX143" fmla="*/ 181443 w 5470628"/>
              <a:gd name="connsiteY143" fmla="*/ 746608 h 3193741"/>
              <a:gd name="connsiteX144" fmla="*/ 162678 w 5470628"/>
              <a:gd name="connsiteY144" fmla="*/ 737018 h 3193741"/>
              <a:gd name="connsiteX145" fmla="*/ 156307 w 5470628"/>
              <a:gd name="connsiteY145" fmla="*/ 730435 h 3193741"/>
              <a:gd name="connsiteX146" fmla="*/ 117227 w 5470628"/>
              <a:gd name="connsiteY146" fmla="*/ 677515 h 3193741"/>
              <a:gd name="connsiteX147" fmla="*/ 113655 w 5470628"/>
              <a:gd name="connsiteY147" fmla="*/ 663474 h 3193741"/>
              <a:gd name="connsiteX148" fmla="*/ 115226 w 5470628"/>
              <a:gd name="connsiteY148" fmla="*/ 636712 h 3193741"/>
              <a:gd name="connsiteX149" fmla="*/ 105067 w 5470628"/>
              <a:gd name="connsiteY149" fmla="*/ 622046 h 3193741"/>
              <a:gd name="connsiteX150" fmla="*/ 104113 w 5470628"/>
              <a:gd name="connsiteY150" fmla="*/ 611722 h 3193741"/>
              <a:gd name="connsiteX151" fmla="*/ 118895 w 5470628"/>
              <a:gd name="connsiteY151" fmla="*/ 610169 h 3193741"/>
              <a:gd name="connsiteX152" fmla="*/ 163095 w 5470628"/>
              <a:gd name="connsiteY152" fmla="*/ 640642 h 3193741"/>
              <a:gd name="connsiteX153" fmla="*/ 185766 w 5470628"/>
              <a:gd name="connsiteY153" fmla="*/ 641454 h 3193741"/>
              <a:gd name="connsiteX154" fmla="*/ 212892 w 5470628"/>
              <a:gd name="connsiteY154" fmla="*/ 637457 h 3193741"/>
              <a:gd name="connsiteX155" fmla="*/ 223932 w 5470628"/>
              <a:gd name="connsiteY155" fmla="*/ 647271 h 3193741"/>
              <a:gd name="connsiteX156" fmla="*/ 287167 w 5470628"/>
              <a:gd name="connsiteY156" fmla="*/ 691571 h 3193741"/>
              <a:gd name="connsiteX157" fmla="*/ 330380 w 5470628"/>
              <a:gd name="connsiteY157" fmla="*/ 692506 h 3193741"/>
              <a:gd name="connsiteX158" fmla="*/ 296172 w 5470628"/>
              <a:gd name="connsiteY158" fmla="*/ 688108 h 3193741"/>
              <a:gd name="connsiteX159" fmla="*/ 286974 w 5470628"/>
              <a:gd name="connsiteY159" fmla="*/ 674512 h 3193741"/>
              <a:gd name="connsiteX160" fmla="*/ 286166 w 5470628"/>
              <a:gd name="connsiteY160" fmla="*/ 661798 h 3193741"/>
              <a:gd name="connsiteX161" fmla="*/ 236268 w 5470628"/>
              <a:gd name="connsiteY161" fmla="*/ 635338 h 3193741"/>
              <a:gd name="connsiteX162" fmla="*/ 231734 w 5470628"/>
              <a:gd name="connsiteY162" fmla="*/ 634225 h 3193741"/>
              <a:gd name="connsiteX163" fmla="*/ 221253 w 5470628"/>
              <a:gd name="connsiteY163" fmla="*/ 623870 h 3193741"/>
              <a:gd name="connsiteX164" fmla="*/ 237564 w 5470628"/>
              <a:gd name="connsiteY164" fmla="*/ 613590 h 3193741"/>
              <a:gd name="connsiteX165" fmla="*/ 282259 w 5470628"/>
              <a:gd name="connsiteY165" fmla="*/ 619091 h 3193741"/>
              <a:gd name="connsiteX166" fmla="*/ 370630 w 5470628"/>
              <a:gd name="connsiteY166" fmla="*/ 665566 h 3193741"/>
              <a:gd name="connsiteX167" fmla="*/ 498017 w 5470628"/>
              <a:gd name="connsiteY167" fmla="*/ 740532 h 3193741"/>
              <a:gd name="connsiteX168" fmla="*/ 918036 w 5470628"/>
              <a:gd name="connsiteY168" fmla="*/ 924307 h 3193741"/>
              <a:gd name="connsiteX169" fmla="*/ 1079304 w 5470628"/>
              <a:gd name="connsiteY169" fmla="*/ 984494 h 3193741"/>
              <a:gd name="connsiteX170" fmla="*/ 1079935 w 5470628"/>
              <a:gd name="connsiteY170" fmla="*/ 980383 h 3193741"/>
              <a:gd name="connsiteX171" fmla="*/ 1079695 w 5470628"/>
              <a:gd name="connsiteY171" fmla="*/ 976616 h 3193741"/>
              <a:gd name="connsiteX172" fmla="*/ 966178 w 5470628"/>
              <a:gd name="connsiteY172" fmla="*/ 937219 h 3193741"/>
              <a:gd name="connsiteX173" fmla="*/ 720106 w 5470628"/>
              <a:gd name="connsiteY173" fmla="*/ 807112 h 3193741"/>
              <a:gd name="connsiteX174" fmla="*/ 698823 w 5470628"/>
              <a:gd name="connsiteY174" fmla="*/ 804708 h 3193741"/>
              <a:gd name="connsiteX175" fmla="*/ 664513 w 5470628"/>
              <a:gd name="connsiteY175" fmla="*/ 784663 h 3193741"/>
              <a:gd name="connsiteX176" fmla="*/ 660380 w 5470628"/>
              <a:gd name="connsiteY176" fmla="*/ 771165 h 3193741"/>
              <a:gd name="connsiteX177" fmla="*/ 584959 w 5470628"/>
              <a:gd name="connsiteY177" fmla="*/ 722409 h 3193741"/>
              <a:gd name="connsiteX178" fmla="*/ 435649 w 5470628"/>
              <a:gd name="connsiteY178" fmla="*/ 639659 h 3193741"/>
              <a:gd name="connsiteX179" fmla="*/ 404944 w 5470628"/>
              <a:gd name="connsiteY179" fmla="*/ 606128 h 3193741"/>
              <a:gd name="connsiteX180" fmla="*/ 408476 w 5470628"/>
              <a:gd name="connsiteY180" fmla="*/ 591466 h 3193741"/>
              <a:gd name="connsiteX181" fmla="*/ 425225 w 5470628"/>
              <a:gd name="connsiteY181" fmla="*/ 592759 h 3193741"/>
              <a:gd name="connsiteX182" fmla="*/ 487115 w 5470628"/>
              <a:gd name="connsiteY182" fmla="*/ 620614 h 3193741"/>
              <a:gd name="connsiteX183" fmla="*/ 550277 w 5470628"/>
              <a:gd name="connsiteY183" fmla="*/ 649738 h 3193741"/>
              <a:gd name="connsiteX184" fmla="*/ 544421 w 5470628"/>
              <a:gd name="connsiteY184" fmla="*/ 641907 h 3193741"/>
              <a:gd name="connsiteX185" fmla="*/ 431905 w 5470628"/>
              <a:gd name="connsiteY185" fmla="*/ 580799 h 3193741"/>
              <a:gd name="connsiteX186" fmla="*/ 351177 w 5470628"/>
              <a:gd name="connsiteY186" fmla="*/ 528177 h 3193741"/>
              <a:gd name="connsiteX187" fmla="*/ 339749 w 5470628"/>
              <a:gd name="connsiteY187" fmla="*/ 498244 h 3193741"/>
              <a:gd name="connsiteX188" fmla="*/ 346313 w 5470628"/>
              <a:gd name="connsiteY188" fmla="*/ 489145 h 3193741"/>
              <a:gd name="connsiteX189" fmla="*/ 356579 w 5470628"/>
              <a:gd name="connsiteY189" fmla="*/ 491460 h 3193741"/>
              <a:gd name="connsiteX190" fmla="*/ 371505 w 5470628"/>
              <a:gd name="connsiteY190" fmla="*/ 501516 h 3193741"/>
              <a:gd name="connsiteX191" fmla="*/ 476275 w 5470628"/>
              <a:gd name="connsiteY191" fmla="*/ 553122 h 3193741"/>
              <a:gd name="connsiteX192" fmla="*/ 649952 w 5470628"/>
              <a:gd name="connsiteY192" fmla="*/ 635294 h 3193741"/>
              <a:gd name="connsiteX193" fmla="*/ 727161 w 5470628"/>
              <a:gd name="connsiteY193" fmla="*/ 651328 h 3193741"/>
              <a:gd name="connsiteX194" fmla="*/ 722417 w 5470628"/>
              <a:gd name="connsiteY194" fmla="*/ 646921 h 3193741"/>
              <a:gd name="connsiteX195" fmla="*/ 546079 w 5470628"/>
              <a:gd name="connsiteY195" fmla="*/ 546328 h 3193741"/>
              <a:gd name="connsiteX196" fmla="*/ 378182 w 5470628"/>
              <a:gd name="connsiteY196" fmla="*/ 386585 h 3193741"/>
              <a:gd name="connsiteX197" fmla="*/ 370158 w 5470628"/>
              <a:gd name="connsiteY197" fmla="*/ 382100 h 3193741"/>
              <a:gd name="connsiteX198" fmla="*/ 357861 w 5470628"/>
              <a:gd name="connsiteY198" fmla="*/ 371252 h 3193741"/>
              <a:gd name="connsiteX199" fmla="*/ 331313 w 5470628"/>
              <a:gd name="connsiteY199" fmla="*/ 328203 h 3193741"/>
              <a:gd name="connsiteX200" fmla="*/ 319354 w 5470628"/>
              <a:gd name="connsiteY200" fmla="*/ 299282 h 3193741"/>
              <a:gd name="connsiteX201" fmla="*/ 319682 w 5470628"/>
              <a:gd name="connsiteY201" fmla="*/ 285719 h 3193741"/>
              <a:gd name="connsiteX202" fmla="*/ 306391 w 5470628"/>
              <a:gd name="connsiteY202" fmla="*/ 268585 h 3193741"/>
              <a:gd name="connsiteX203" fmla="*/ 303294 w 5470628"/>
              <a:gd name="connsiteY203" fmla="*/ 257334 h 3193741"/>
              <a:gd name="connsiteX204" fmla="*/ 319242 w 5470628"/>
              <a:gd name="connsiteY204" fmla="*/ 255403 h 3193741"/>
              <a:gd name="connsiteX205" fmla="*/ 364093 w 5470628"/>
              <a:gd name="connsiteY205" fmla="*/ 286745 h 3193741"/>
              <a:gd name="connsiteX206" fmla="*/ 385301 w 5470628"/>
              <a:gd name="connsiteY206" fmla="*/ 287973 h 3193741"/>
              <a:gd name="connsiteX207" fmla="*/ 417598 w 5470628"/>
              <a:gd name="connsiteY207" fmla="*/ 285722 h 3193741"/>
              <a:gd name="connsiteX208" fmla="*/ 440155 w 5470628"/>
              <a:gd name="connsiteY208" fmla="*/ 308139 h 3193741"/>
              <a:gd name="connsiteX209" fmla="*/ 534406 w 5470628"/>
              <a:gd name="connsiteY209" fmla="*/ 339430 h 3193741"/>
              <a:gd name="connsiteX210" fmla="*/ 495633 w 5470628"/>
              <a:gd name="connsiteY210" fmla="*/ 333450 h 3193741"/>
              <a:gd name="connsiteX211" fmla="*/ 486289 w 5470628"/>
              <a:gd name="connsiteY211" fmla="*/ 322243 h 3193741"/>
              <a:gd name="connsiteX212" fmla="*/ 484000 w 5470628"/>
              <a:gd name="connsiteY212" fmla="*/ 304964 h 3193741"/>
              <a:gd name="connsiteX213" fmla="*/ 436911 w 5470628"/>
              <a:gd name="connsiteY213" fmla="*/ 280536 h 3193741"/>
              <a:gd name="connsiteX214" fmla="*/ 426865 w 5470628"/>
              <a:gd name="connsiteY214" fmla="*/ 277007 h 3193741"/>
              <a:gd name="connsiteX215" fmla="*/ 420654 w 5470628"/>
              <a:gd name="connsiteY215" fmla="*/ 268269 h 3193741"/>
              <a:gd name="connsiteX216" fmla="*/ 432329 w 5470628"/>
              <a:gd name="connsiteY216" fmla="*/ 259975 h 3193741"/>
              <a:gd name="connsiteX217" fmla="*/ 447672 w 5470628"/>
              <a:gd name="connsiteY217" fmla="*/ 257879 h 3193741"/>
              <a:gd name="connsiteX218" fmla="*/ 502242 w 5470628"/>
              <a:gd name="connsiteY218" fmla="*/ 273572 h 3193741"/>
              <a:gd name="connsiteX219" fmla="*/ 659874 w 5470628"/>
              <a:gd name="connsiteY219" fmla="*/ 365516 h 3193741"/>
              <a:gd name="connsiteX220" fmla="*/ 829177 w 5470628"/>
              <a:gd name="connsiteY220" fmla="*/ 444421 h 3193741"/>
              <a:gd name="connsiteX221" fmla="*/ 1231903 w 5470628"/>
              <a:gd name="connsiteY221" fmla="*/ 613682 h 3193741"/>
              <a:gd name="connsiteX222" fmla="*/ 1911736 w 5470628"/>
              <a:gd name="connsiteY222" fmla="*/ 685084 h 3193741"/>
              <a:gd name="connsiteX223" fmla="*/ 2564313 w 5470628"/>
              <a:gd name="connsiteY223" fmla="*/ 632143 h 3193741"/>
              <a:gd name="connsiteX224" fmla="*/ 2657304 w 5470628"/>
              <a:gd name="connsiteY224" fmla="*/ 624913 h 3193741"/>
              <a:gd name="connsiteX225" fmla="*/ 4235818 w 5470628"/>
              <a:gd name="connsiteY225" fmla="*/ 259339 h 3193741"/>
              <a:gd name="connsiteX226" fmla="*/ 4460331 w 5470628"/>
              <a:gd name="connsiteY226" fmla="*/ 176864 h 3193741"/>
              <a:gd name="connsiteX227" fmla="*/ 4499578 w 5470628"/>
              <a:gd name="connsiteY227" fmla="*/ 186791 h 3193741"/>
              <a:gd name="connsiteX228" fmla="*/ 4514640 w 5470628"/>
              <a:gd name="connsiteY228" fmla="*/ 188841 h 3193741"/>
              <a:gd name="connsiteX229" fmla="*/ 4516523 w 5470628"/>
              <a:gd name="connsiteY229" fmla="*/ 189988 h 3193741"/>
              <a:gd name="connsiteX230" fmla="*/ 4518126 w 5470628"/>
              <a:gd name="connsiteY230" fmla="*/ 189316 h 3193741"/>
              <a:gd name="connsiteX231" fmla="*/ 4514640 w 5470628"/>
              <a:gd name="connsiteY231" fmla="*/ 188841 h 3193741"/>
              <a:gd name="connsiteX232" fmla="*/ 4511569 w 5470628"/>
              <a:gd name="connsiteY232" fmla="*/ 186970 h 3193741"/>
              <a:gd name="connsiteX233" fmla="*/ 4510888 w 5470628"/>
              <a:gd name="connsiteY233" fmla="*/ 180943 h 3193741"/>
              <a:gd name="connsiteX234" fmla="*/ 4531865 w 5470628"/>
              <a:gd name="connsiteY234" fmla="*/ 155151 h 3193741"/>
              <a:gd name="connsiteX235" fmla="*/ 4573441 w 5470628"/>
              <a:gd name="connsiteY235" fmla="*/ 139676 h 3193741"/>
              <a:gd name="connsiteX236" fmla="*/ 4594964 w 5470628"/>
              <a:gd name="connsiteY236" fmla="*/ 145847 h 3193741"/>
              <a:gd name="connsiteX237" fmla="*/ 4623059 w 5470628"/>
              <a:gd name="connsiteY237" fmla="*/ 152410 h 3193741"/>
              <a:gd name="connsiteX238" fmla="*/ 4748356 w 5470628"/>
              <a:gd name="connsiteY238" fmla="*/ 68192 h 3193741"/>
              <a:gd name="connsiteX239" fmla="*/ 4833812 w 5470628"/>
              <a:gd name="connsiteY239" fmla="*/ 8017 h 3193741"/>
              <a:gd name="connsiteX240" fmla="*/ 4850908 w 5470628"/>
              <a:gd name="connsiteY240" fmla="*/ 727 h 31937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</a:cxnLst>
            <a:rect l="l" t="t" r="r" b="b"/>
            <a:pathLst>
              <a:path w="5470628" h="3193741">
                <a:moveTo>
                  <a:pt x="5462602" y="1413608"/>
                </a:moveTo>
                <a:lnTo>
                  <a:pt x="5465724" y="1421881"/>
                </a:lnTo>
                <a:cubicBezTo>
                  <a:pt x="5472118" y="1444281"/>
                  <a:pt x="5472640" y="1461744"/>
                  <a:pt x="5465025" y="1466556"/>
                </a:cubicBezTo>
                <a:lnTo>
                  <a:pt x="5463208" y="1466226"/>
                </a:lnTo>
                <a:lnTo>
                  <a:pt x="5463242" y="1451866"/>
                </a:lnTo>
                <a:cubicBezTo>
                  <a:pt x="5463190" y="1441487"/>
                  <a:pt x="5463068" y="1431722"/>
                  <a:pt x="5462894" y="1423194"/>
                </a:cubicBezTo>
                <a:close/>
                <a:moveTo>
                  <a:pt x="5461417" y="1391849"/>
                </a:moveTo>
                <a:cubicBezTo>
                  <a:pt x="5461710" y="1392940"/>
                  <a:pt x="5461992" y="1396513"/>
                  <a:pt x="5462246" y="1401944"/>
                </a:cubicBezTo>
                <a:lnTo>
                  <a:pt x="5462602" y="1413608"/>
                </a:lnTo>
                <a:lnTo>
                  <a:pt x="5459078" y="1404268"/>
                </a:lnTo>
                <a:lnTo>
                  <a:pt x="5460137" y="1393780"/>
                </a:lnTo>
                <a:cubicBezTo>
                  <a:pt x="5460561" y="1391114"/>
                  <a:pt x="5460982" y="1390270"/>
                  <a:pt x="5461417" y="1391849"/>
                </a:cubicBezTo>
                <a:close/>
                <a:moveTo>
                  <a:pt x="614271" y="1052206"/>
                </a:moveTo>
                <a:cubicBezTo>
                  <a:pt x="613444" y="1053256"/>
                  <a:pt x="612323" y="1054339"/>
                  <a:pt x="611497" y="1055389"/>
                </a:cubicBezTo>
                <a:cubicBezTo>
                  <a:pt x="617673" y="1058912"/>
                  <a:pt x="624115" y="1061928"/>
                  <a:pt x="630277" y="1065215"/>
                </a:cubicBezTo>
                <a:cubicBezTo>
                  <a:pt x="637469" y="1066004"/>
                  <a:pt x="644958" y="1066759"/>
                  <a:pt x="651856" y="1067584"/>
                </a:cubicBezTo>
                <a:cubicBezTo>
                  <a:pt x="639327" y="1062458"/>
                  <a:pt x="626799" y="1057332"/>
                  <a:pt x="614271" y="1052206"/>
                </a:cubicBezTo>
                <a:close/>
                <a:moveTo>
                  <a:pt x="810628" y="695550"/>
                </a:moveTo>
                <a:cubicBezTo>
                  <a:pt x="873537" y="739416"/>
                  <a:pt x="951215" y="767494"/>
                  <a:pt x="1033084" y="791270"/>
                </a:cubicBezTo>
                <a:cubicBezTo>
                  <a:pt x="1034205" y="790184"/>
                  <a:pt x="1035031" y="789136"/>
                  <a:pt x="1036153" y="788050"/>
                </a:cubicBezTo>
                <a:cubicBezTo>
                  <a:pt x="960983" y="757296"/>
                  <a:pt x="885798" y="726306"/>
                  <a:pt x="810628" y="695550"/>
                </a:cubicBezTo>
                <a:close/>
                <a:moveTo>
                  <a:pt x="4850908" y="727"/>
                </a:moveTo>
                <a:cubicBezTo>
                  <a:pt x="4858191" y="2929"/>
                  <a:pt x="4860543" y="7152"/>
                  <a:pt x="4858584" y="13795"/>
                </a:cubicBezTo>
                <a:cubicBezTo>
                  <a:pt x="4855845" y="22194"/>
                  <a:pt x="4850092" y="30008"/>
                  <a:pt x="4843408" y="37224"/>
                </a:cubicBezTo>
                <a:cubicBezTo>
                  <a:pt x="4812232" y="71132"/>
                  <a:pt x="4827067" y="79774"/>
                  <a:pt x="4871062" y="78954"/>
                </a:cubicBezTo>
                <a:cubicBezTo>
                  <a:pt x="4910302" y="78234"/>
                  <a:pt x="4949507" y="72299"/>
                  <a:pt x="4989038" y="66799"/>
                </a:cubicBezTo>
                <a:cubicBezTo>
                  <a:pt x="5008500" y="63967"/>
                  <a:pt x="5009491" y="65509"/>
                  <a:pt x="5002636" y="79388"/>
                </a:cubicBezTo>
                <a:cubicBezTo>
                  <a:pt x="4991594" y="102315"/>
                  <a:pt x="4990844" y="123285"/>
                  <a:pt x="5008332" y="140859"/>
                </a:cubicBezTo>
                <a:cubicBezTo>
                  <a:pt x="5012456" y="144868"/>
                  <a:pt x="5015428" y="149491"/>
                  <a:pt x="5014326" y="155555"/>
                </a:cubicBezTo>
                <a:cubicBezTo>
                  <a:pt x="5009356" y="180357"/>
                  <a:pt x="5019874" y="200674"/>
                  <a:pt x="5030704" y="221190"/>
                </a:cubicBezTo>
                <a:cubicBezTo>
                  <a:pt x="5048958" y="255517"/>
                  <a:pt x="5072099" y="287116"/>
                  <a:pt x="5097262" y="317759"/>
                </a:cubicBezTo>
                <a:cubicBezTo>
                  <a:pt x="5115004" y="339336"/>
                  <a:pt x="5126222" y="365974"/>
                  <a:pt x="5165084" y="373367"/>
                </a:cubicBezTo>
                <a:cubicBezTo>
                  <a:pt x="5174420" y="375083"/>
                  <a:pt x="5177498" y="381353"/>
                  <a:pt x="5174137" y="389353"/>
                </a:cubicBezTo>
                <a:cubicBezTo>
                  <a:pt x="5163026" y="415847"/>
                  <a:pt x="5172067" y="436343"/>
                  <a:pt x="5192507" y="453561"/>
                </a:cubicBezTo>
                <a:cubicBezTo>
                  <a:pt x="5199734" y="459565"/>
                  <a:pt x="5197020" y="463690"/>
                  <a:pt x="5187160" y="467732"/>
                </a:cubicBezTo>
                <a:cubicBezTo>
                  <a:pt x="5175836" y="472188"/>
                  <a:pt x="5167025" y="478711"/>
                  <a:pt x="5160106" y="486904"/>
                </a:cubicBezTo>
                <a:cubicBezTo>
                  <a:pt x="5148744" y="500143"/>
                  <a:pt x="5143396" y="514315"/>
                  <a:pt x="5138948" y="528614"/>
                </a:cubicBezTo>
                <a:cubicBezTo>
                  <a:pt x="5132042" y="551041"/>
                  <a:pt x="5123894" y="572670"/>
                  <a:pt x="5097016" y="589923"/>
                </a:cubicBezTo>
                <a:cubicBezTo>
                  <a:pt x="5089016" y="595163"/>
                  <a:pt x="5082598" y="601872"/>
                  <a:pt x="5075869" y="608381"/>
                </a:cubicBezTo>
                <a:cubicBezTo>
                  <a:pt x="5078016" y="614052"/>
                  <a:pt x="5083322" y="617918"/>
                  <a:pt x="5093172" y="618385"/>
                </a:cubicBezTo>
                <a:cubicBezTo>
                  <a:pt x="5155867" y="621469"/>
                  <a:pt x="5153088" y="652648"/>
                  <a:pt x="5153518" y="687474"/>
                </a:cubicBezTo>
                <a:cubicBezTo>
                  <a:pt x="5154177" y="730575"/>
                  <a:pt x="5118812" y="754787"/>
                  <a:pt x="5074984" y="776941"/>
                </a:cubicBezTo>
                <a:cubicBezTo>
                  <a:pt x="5059986" y="784451"/>
                  <a:pt x="5038116" y="786863"/>
                  <a:pt x="5033348" y="805473"/>
                </a:cubicBezTo>
                <a:cubicBezTo>
                  <a:pt x="5059529" y="819384"/>
                  <a:pt x="5089376" y="802009"/>
                  <a:pt x="5116847" y="803426"/>
                </a:cubicBezTo>
                <a:cubicBezTo>
                  <a:pt x="5139548" y="804709"/>
                  <a:pt x="5176330" y="798120"/>
                  <a:pt x="5147902" y="833118"/>
                </a:cubicBezTo>
                <a:cubicBezTo>
                  <a:pt x="5139626" y="843373"/>
                  <a:pt x="5150382" y="848714"/>
                  <a:pt x="5161665" y="848297"/>
                </a:cubicBezTo>
                <a:cubicBezTo>
                  <a:pt x="5253064" y="844106"/>
                  <a:pt x="5215170" y="912756"/>
                  <a:pt x="5246520" y="942412"/>
                </a:cubicBezTo>
                <a:cubicBezTo>
                  <a:pt x="5255359" y="950358"/>
                  <a:pt x="5247812" y="967405"/>
                  <a:pt x="5235368" y="972946"/>
                </a:cubicBezTo>
                <a:cubicBezTo>
                  <a:pt x="5156387" y="1008610"/>
                  <a:pt x="5149354" y="1071149"/>
                  <a:pt x="5113739" y="1128845"/>
                </a:cubicBezTo>
                <a:cubicBezTo>
                  <a:pt x="5157305" y="1144685"/>
                  <a:pt x="5208388" y="1143005"/>
                  <a:pt x="5255034" y="1151117"/>
                </a:cubicBezTo>
                <a:cubicBezTo>
                  <a:pt x="5303482" y="1159484"/>
                  <a:pt x="5304156" y="1170079"/>
                  <a:pt x="5267513" y="1216275"/>
                </a:cubicBezTo>
                <a:cubicBezTo>
                  <a:pt x="5370269" y="1212844"/>
                  <a:pt x="5370269" y="1212844"/>
                  <a:pt x="5343113" y="1281854"/>
                </a:cubicBezTo>
                <a:cubicBezTo>
                  <a:pt x="5386272" y="1279593"/>
                  <a:pt x="5428618" y="1334726"/>
                  <a:pt x="5452014" y="1385543"/>
                </a:cubicBezTo>
                <a:lnTo>
                  <a:pt x="5459078" y="1404268"/>
                </a:lnTo>
                <a:lnTo>
                  <a:pt x="5458838" y="1406644"/>
                </a:lnTo>
                <a:cubicBezTo>
                  <a:pt x="5457942" y="1418063"/>
                  <a:pt x="5456960" y="1434367"/>
                  <a:pt x="5455752" y="1450751"/>
                </a:cubicBezTo>
                <a:lnTo>
                  <a:pt x="5454594" y="1464662"/>
                </a:lnTo>
                <a:lnTo>
                  <a:pt x="5447215" y="1463321"/>
                </a:lnTo>
                <a:cubicBezTo>
                  <a:pt x="5441256" y="1459714"/>
                  <a:pt x="5437002" y="1458345"/>
                  <a:pt x="5433934" y="1458428"/>
                </a:cubicBezTo>
                <a:cubicBezTo>
                  <a:pt x="5424728" y="1458676"/>
                  <a:pt x="5426188" y="1471978"/>
                  <a:pt x="5424276" y="1477014"/>
                </a:cubicBezTo>
                <a:cubicBezTo>
                  <a:pt x="5417851" y="1492977"/>
                  <a:pt x="5433852" y="1501241"/>
                  <a:pt x="5444628" y="1511562"/>
                </a:cubicBezTo>
                <a:cubicBezTo>
                  <a:pt x="5448663" y="1515344"/>
                  <a:pt x="5451544" y="1497678"/>
                  <a:pt x="5453752" y="1474786"/>
                </a:cubicBezTo>
                <a:lnTo>
                  <a:pt x="5454594" y="1464662"/>
                </a:lnTo>
                <a:lnTo>
                  <a:pt x="5463208" y="1466226"/>
                </a:lnTo>
                <a:lnTo>
                  <a:pt x="5463164" y="1484226"/>
                </a:lnTo>
                <a:cubicBezTo>
                  <a:pt x="5462722" y="1528173"/>
                  <a:pt x="5460824" y="1571999"/>
                  <a:pt x="5456160" y="1575885"/>
                </a:cubicBezTo>
                <a:cubicBezTo>
                  <a:pt x="5406708" y="1617226"/>
                  <a:pt x="5442751" y="1692579"/>
                  <a:pt x="5345636" y="1714543"/>
                </a:cubicBezTo>
                <a:cubicBezTo>
                  <a:pt x="5301930" y="1724583"/>
                  <a:pt x="5282493" y="1755882"/>
                  <a:pt x="5251319" y="1775792"/>
                </a:cubicBezTo>
                <a:cubicBezTo>
                  <a:pt x="5142610" y="1844714"/>
                  <a:pt x="5072132" y="1925140"/>
                  <a:pt x="5043512" y="2027305"/>
                </a:cubicBezTo>
                <a:cubicBezTo>
                  <a:pt x="5035488" y="2055562"/>
                  <a:pt x="5000258" y="2081893"/>
                  <a:pt x="4978144" y="2108535"/>
                </a:cubicBezTo>
                <a:cubicBezTo>
                  <a:pt x="4990785" y="2124798"/>
                  <a:pt x="5050411" y="2079615"/>
                  <a:pt x="5031476" y="2128173"/>
                </a:cubicBezTo>
                <a:cubicBezTo>
                  <a:pt x="5017138" y="2164787"/>
                  <a:pt x="4975973" y="2191363"/>
                  <a:pt x="4937389" y="2216441"/>
                </a:cubicBezTo>
                <a:cubicBezTo>
                  <a:pt x="4893079" y="2245058"/>
                  <a:pt x="4843760" y="2269776"/>
                  <a:pt x="4826122" y="2315331"/>
                </a:cubicBezTo>
                <a:cubicBezTo>
                  <a:pt x="4822276" y="2325050"/>
                  <a:pt x="3896510" y="3112888"/>
                  <a:pt x="2544647" y="3190975"/>
                </a:cubicBezTo>
                <a:cubicBezTo>
                  <a:pt x="2323734" y="3203734"/>
                  <a:pt x="1445947" y="3169121"/>
                  <a:pt x="1328257" y="3153006"/>
                </a:cubicBezTo>
                <a:cubicBezTo>
                  <a:pt x="1207258" y="3136344"/>
                  <a:pt x="1101756" y="3091943"/>
                  <a:pt x="977943" y="3082502"/>
                </a:cubicBezTo>
                <a:cubicBezTo>
                  <a:pt x="912454" y="3077622"/>
                  <a:pt x="848655" y="3061861"/>
                  <a:pt x="854473" y="2994250"/>
                </a:cubicBezTo>
                <a:cubicBezTo>
                  <a:pt x="856228" y="2975057"/>
                  <a:pt x="838125" y="2961827"/>
                  <a:pt x="811593" y="2970498"/>
                </a:cubicBezTo>
                <a:cubicBezTo>
                  <a:pt x="761454" y="2987010"/>
                  <a:pt x="736680" y="2962489"/>
                  <a:pt x="707024" y="2945439"/>
                </a:cubicBezTo>
                <a:cubicBezTo>
                  <a:pt x="654509" y="2915262"/>
                  <a:pt x="603913" y="2882480"/>
                  <a:pt x="523487" y="2886053"/>
                </a:cubicBezTo>
                <a:cubicBezTo>
                  <a:pt x="537017" y="2855468"/>
                  <a:pt x="563587" y="2856758"/>
                  <a:pt x="587884" y="2859746"/>
                </a:cubicBezTo>
                <a:cubicBezTo>
                  <a:pt x="652090" y="2867866"/>
                  <a:pt x="715235" y="2878012"/>
                  <a:pt x="779426" y="2885897"/>
                </a:cubicBezTo>
                <a:cubicBezTo>
                  <a:pt x="821123" y="2891048"/>
                  <a:pt x="863074" y="2900202"/>
                  <a:pt x="917288" y="2882248"/>
                </a:cubicBezTo>
                <a:cubicBezTo>
                  <a:pt x="866364" y="2830288"/>
                  <a:pt x="785092" y="2829930"/>
                  <a:pt x="718684" y="2819941"/>
                </a:cubicBezTo>
                <a:cubicBezTo>
                  <a:pt x="635747" y="2807447"/>
                  <a:pt x="584925" y="2771133"/>
                  <a:pt x="524650" y="2731220"/>
                </a:cubicBezTo>
                <a:cubicBezTo>
                  <a:pt x="584180" y="2712621"/>
                  <a:pt x="623299" y="2742760"/>
                  <a:pt x="670138" y="2735189"/>
                </a:cubicBezTo>
                <a:cubicBezTo>
                  <a:pt x="672406" y="2728745"/>
                  <a:pt x="675988" y="2719532"/>
                  <a:pt x="675382" y="2719369"/>
                </a:cubicBezTo>
                <a:cubicBezTo>
                  <a:pt x="596666" y="2703042"/>
                  <a:pt x="557844" y="2658869"/>
                  <a:pt x="542021" y="2601946"/>
                </a:cubicBezTo>
                <a:cubicBezTo>
                  <a:pt x="533902" y="2572560"/>
                  <a:pt x="505246" y="2566541"/>
                  <a:pt x="476895" y="2555976"/>
                </a:cubicBezTo>
                <a:cubicBezTo>
                  <a:pt x="377189" y="2518466"/>
                  <a:pt x="272496" y="2486779"/>
                  <a:pt x="188751" y="2428830"/>
                </a:cubicBezTo>
                <a:cubicBezTo>
                  <a:pt x="280875" y="2426687"/>
                  <a:pt x="357216" y="2461808"/>
                  <a:pt x="456762" y="2468731"/>
                </a:cubicBezTo>
                <a:cubicBezTo>
                  <a:pt x="373794" y="2404281"/>
                  <a:pt x="269816" y="2379152"/>
                  <a:pt x="174514" y="2345378"/>
                </a:cubicBezTo>
                <a:cubicBezTo>
                  <a:pt x="130977" y="2330009"/>
                  <a:pt x="90329" y="2308598"/>
                  <a:pt x="38827" y="2303685"/>
                </a:cubicBezTo>
                <a:cubicBezTo>
                  <a:pt x="20556" y="2301864"/>
                  <a:pt x="-10092" y="2297272"/>
                  <a:pt x="3281" y="2273587"/>
                </a:cubicBezTo>
                <a:cubicBezTo>
                  <a:pt x="14533" y="2253956"/>
                  <a:pt x="39095" y="2256437"/>
                  <a:pt x="61590" y="2259170"/>
                </a:cubicBezTo>
                <a:cubicBezTo>
                  <a:pt x="115591" y="2265916"/>
                  <a:pt x="170539" y="2259497"/>
                  <a:pt x="242291" y="2250569"/>
                </a:cubicBezTo>
                <a:cubicBezTo>
                  <a:pt x="178223" y="2197829"/>
                  <a:pt x="68904" y="2229102"/>
                  <a:pt x="13205" y="2172263"/>
                </a:cubicBezTo>
                <a:cubicBezTo>
                  <a:pt x="77196" y="2153598"/>
                  <a:pt x="128251" y="2170191"/>
                  <a:pt x="180810" y="2168333"/>
                </a:cubicBezTo>
                <a:cubicBezTo>
                  <a:pt x="228319" y="2166612"/>
                  <a:pt x="239444" y="2154350"/>
                  <a:pt x="226020" y="2121100"/>
                </a:cubicBezTo>
                <a:cubicBezTo>
                  <a:pt x="205165" y="2069293"/>
                  <a:pt x="229388" y="2038364"/>
                  <a:pt x="299145" y="2044862"/>
                </a:cubicBezTo>
                <a:cubicBezTo>
                  <a:pt x="363822" y="2051027"/>
                  <a:pt x="369032" y="2029991"/>
                  <a:pt x="350236" y="2001187"/>
                </a:cubicBezTo>
                <a:cubicBezTo>
                  <a:pt x="322862" y="1959187"/>
                  <a:pt x="348423" y="1921214"/>
                  <a:pt x="365223" y="1881218"/>
                </a:cubicBezTo>
                <a:cubicBezTo>
                  <a:pt x="390527" y="1820499"/>
                  <a:pt x="376326" y="1793748"/>
                  <a:pt x="310707" y="1758752"/>
                </a:cubicBezTo>
                <a:cubicBezTo>
                  <a:pt x="273754" y="1739265"/>
                  <a:pt x="234367" y="1723631"/>
                  <a:pt x="181659" y="1709137"/>
                </a:cubicBezTo>
                <a:cubicBezTo>
                  <a:pt x="299387" y="1683727"/>
                  <a:pt x="172918" y="1660608"/>
                  <a:pt x="213063" y="1632021"/>
                </a:cubicBezTo>
                <a:cubicBezTo>
                  <a:pt x="296030" y="1612244"/>
                  <a:pt x="369047" y="1679323"/>
                  <a:pt x="481390" y="1644125"/>
                </a:cubicBezTo>
                <a:cubicBezTo>
                  <a:pt x="336659" y="1595935"/>
                  <a:pt x="176348" y="1532074"/>
                  <a:pt x="68930" y="1457537"/>
                </a:cubicBezTo>
                <a:cubicBezTo>
                  <a:pt x="91299" y="1434897"/>
                  <a:pt x="115799" y="1450436"/>
                  <a:pt x="135138" y="1440976"/>
                </a:cubicBezTo>
                <a:cubicBezTo>
                  <a:pt x="133952" y="1436374"/>
                  <a:pt x="135290" y="1429332"/>
                  <a:pt x="131611" y="1427642"/>
                </a:cubicBezTo>
                <a:cubicBezTo>
                  <a:pt x="52402" y="1389548"/>
                  <a:pt x="51441" y="1388478"/>
                  <a:pt x="130443" y="1343795"/>
                </a:cubicBezTo>
                <a:cubicBezTo>
                  <a:pt x="158017" y="1328118"/>
                  <a:pt x="154966" y="1317573"/>
                  <a:pt x="138930" y="1304094"/>
                </a:cubicBezTo>
                <a:cubicBezTo>
                  <a:pt x="127608" y="1294551"/>
                  <a:pt x="113720" y="1286742"/>
                  <a:pt x="118409" y="1262212"/>
                </a:cubicBezTo>
                <a:cubicBezTo>
                  <a:pt x="164937" y="1287183"/>
                  <a:pt x="383505" y="1312432"/>
                  <a:pt x="421410" y="1304757"/>
                </a:cubicBezTo>
                <a:cubicBezTo>
                  <a:pt x="464009" y="1296037"/>
                  <a:pt x="610877" y="1288926"/>
                  <a:pt x="655702" y="1291801"/>
                </a:cubicBezTo>
                <a:cubicBezTo>
                  <a:pt x="653235" y="1290438"/>
                  <a:pt x="650767" y="1289077"/>
                  <a:pt x="648299" y="1287715"/>
                </a:cubicBezTo>
                <a:cubicBezTo>
                  <a:pt x="603999" y="1260339"/>
                  <a:pt x="559107" y="1233035"/>
                  <a:pt x="531027" y="1193967"/>
                </a:cubicBezTo>
                <a:cubicBezTo>
                  <a:pt x="529741" y="1192462"/>
                  <a:pt x="529061" y="1191120"/>
                  <a:pt x="526433" y="1191913"/>
                </a:cubicBezTo>
                <a:cubicBezTo>
                  <a:pt x="503415" y="1199684"/>
                  <a:pt x="505590" y="1187083"/>
                  <a:pt x="504666" y="1177230"/>
                </a:cubicBezTo>
                <a:cubicBezTo>
                  <a:pt x="503726" y="1167141"/>
                  <a:pt x="499378" y="1159602"/>
                  <a:pt x="482307" y="1162618"/>
                </a:cubicBezTo>
                <a:cubicBezTo>
                  <a:pt x="481421" y="1162726"/>
                  <a:pt x="480226" y="1162633"/>
                  <a:pt x="479029" y="1162540"/>
                </a:cubicBezTo>
                <a:cubicBezTo>
                  <a:pt x="470949" y="1161859"/>
                  <a:pt x="444139" y="1138059"/>
                  <a:pt x="447663" y="1132649"/>
                </a:cubicBezTo>
                <a:cubicBezTo>
                  <a:pt x="455539" y="1120781"/>
                  <a:pt x="446335" y="1116439"/>
                  <a:pt x="438547" y="1110977"/>
                </a:cubicBezTo>
                <a:cubicBezTo>
                  <a:pt x="427656" y="1103517"/>
                  <a:pt x="416795" y="1096529"/>
                  <a:pt x="405343" y="1089612"/>
                </a:cubicBezTo>
                <a:cubicBezTo>
                  <a:pt x="394202" y="1082895"/>
                  <a:pt x="382794" y="1076684"/>
                  <a:pt x="371373" y="1070238"/>
                </a:cubicBezTo>
                <a:cubicBezTo>
                  <a:pt x="344889" y="1065616"/>
                  <a:pt x="318169" y="1061972"/>
                  <a:pt x="290358" y="1059884"/>
                </a:cubicBezTo>
                <a:cubicBezTo>
                  <a:pt x="269709" y="1058114"/>
                  <a:pt x="246624" y="1055453"/>
                  <a:pt x="235140" y="1029322"/>
                </a:cubicBezTo>
                <a:cubicBezTo>
                  <a:pt x="256895" y="1029771"/>
                  <a:pt x="278695" y="1030927"/>
                  <a:pt x="300494" y="1032083"/>
                </a:cubicBezTo>
                <a:cubicBezTo>
                  <a:pt x="279542" y="1020860"/>
                  <a:pt x="259181" y="1009565"/>
                  <a:pt x="239661" y="997457"/>
                </a:cubicBezTo>
                <a:cubicBezTo>
                  <a:pt x="223540" y="987309"/>
                  <a:pt x="210281" y="975391"/>
                  <a:pt x="204788" y="959211"/>
                </a:cubicBezTo>
                <a:cubicBezTo>
                  <a:pt x="203337" y="955117"/>
                  <a:pt x="202166" y="950750"/>
                  <a:pt x="207583" y="947009"/>
                </a:cubicBezTo>
                <a:cubicBezTo>
                  <a:pt x="213561" y="942727"/>
                  <a:pt x="218466" y="944980"/>
                  <a:pt x="223061" y="947033"/>
                </a:cubicBezTo>
                <a:cubicBezTo>
                  <a:pt x="242046" y="955410"/>
                  <a:pt x="261311" y="963516"/>
                  <a:pt x="280015" y="972164"/>
                </a:cubicBezTo>
                <a:cubicBezTo>
                  <a:pt x="304852" y="983629"/>
                  <a:pt x="329408" y="995365"/>
                  <a:pt x="353948" y="1006865"/>
                </a:cubicBezTo>
                <a:cubicBezTo>
                  <a:pt x="319294" y="981405"/>
                  <a:pt x="281290" y="959435"/>
                  <a:pt x="240466" y="939943"/>
                </a:cubicBezTo>
                <a:cubicBezTo>
                  <a:pt x="210990" y="925718"/>
                  <a:pt x="181514" y="911494"/>
                  <a:pt x="158812" y="891467"/>
                </a:cubicBezTo>
                <a:cubicBezTo>
                  <a:pt x="147166" y="881489"/>
                  <a:pt x="141336" y="869384"/>
                  <a:pt x="139551" y="855364"/>
                </a:cubicBezTo>
                <a:cubicBezTo>
                  <a:pt x="139312" y="851597"/>
                  <a:pt x="139634" y="847287"/>
                  <a:pt x="145731" y="844888"/>
                </a:cubicBezTo>
                <a:cubicBezTo>
                  <a:pt x="151843" y="842724"/>
                  <a:pt x="155581" y="845356"/>
                  <a:pt x="158154" y="848366"/>
                </a:cubicBezTo>
                <a:cubicBezTo>
                  <a:pt x="161052" y="851811"/>
                  <a:pt x="164496" y="854479"/>
                  <a:pt x="169370" y="856260"/>
                </a:cubicBezTo>
                <a:cubicBezTo>
                  <a:pt x="212096" y="872913"/>
                  <a:pt x="249775" y="894448"/>
                  <a:pt x="288295" y="915169"/>
                </a:cubicBezTo>
                <a:cubicBezTo>
                  <a:pt x="343452" y="944788"/>
                  <a:pt x="397769" y="975222"/>
                  <a:pt x="462694" y="994643"/>
                </a:cubicBezTo>
                <a:cubicBezTo>
                  <a:pt x="487260" y="1001870"/>
                  <a:pt x="512622" y="1007575"/>
                  <a:pt x="531910" y="1006664"/>
                </a:cubicBezTo>
                <a:cubicBezTo>
                  <a:pt x="460990" y="972547"/>
                  <a:pt x="394087" y="936046"/>
                  <a:pt x="333940" y="893507"/>
                </a:cubicBezTo>
                <a:cubicBezTo>
                  <a:pt x="273173" y="850568"/>
                  <a:pt x="219876" y="803403"/>
                  <a:pt x="181443" y="746608"/>
                </a:cubicBezTo>
                <a:cubicBezTo>
                  <a:pt x="177494" y="740681"/>
                  <a:pt x="175038" y="734810"/>
                  <a:pt x="162678" y="737018"/>
                </a:cubicBezTo>
                <a:cubicBezTo>
                  <a:pt x="157082" y="737933"/>
                  <a:pt x="155070" y="734381"/>
                  <a:pt x="156307" y="730435"/>
                </a:cubicBezTo>
                <a:cubicBezTo>
                  <a:pt x="164051" y="702450"/>
                  <a:pt x="145532" y="687373"/>
                  <a:pt x="117227" y="677515"/>
                </a:cubicBezTo>
                <a:cubicBezTo>
                  <a:pt x="108392" y="674314"/>
                  <a:pt x="107546" y="670384"/>
                  <a:pt x="113655" y="663474"/>
                </a:cubicBezTo>
                <a:cubicBezTo>
                  <a:pt x="121976" y="653926"/>
                  <a:pt x="120506" y="644851"/>
                  <a:pt x="115226" y="636712"/>
                </a:cubicBezTo>
                <a:cubicBezTo>
                  <a:pt x="112224" y="631619"/>
                  <a:pt x="108350" y="626868"/>
                  <a:pt x="105067" y="622046"/>
                </a:cubicBezTo>
                <a:cubicBezTo>
                  <a:pt x="102790" y="619000"/>
                  <a:pt x="99022" y="615897"/>
                  <a:pt x="104113" y="611722"/>
                </a:cubicBezTo>
                <a:cubicBezTo>
                  <a:pt x="108939" y="608053"/>
                  <a:pt x="114081" y="609328"/>
                  <a:pt x="118895" y="610169"/>
                </a:cubicBezTo>
                <a:cubicBezTo>
                  <a:pt x="142040" y="613772"/>
                  <a:pt x="156094" y="624170"/>
                  <a:pt x="163095" y="640642"/>
                </a:cubicBezTo>
                <a:cubicBezTo>
                  <a:pt x="168334" y="652819"/>
                  <a:pt x="173104" y="652953"/>
                  <a:pt x="185766" y="641454"/>
                </a:cubicBezTo>
                <a:cubicBezTo>
                  <a:pt x="195327" y="632704"/>
                  <a:pt x="204232" y="632337"/>
                  <a:pt x="212892" y="637457"/>
                </a:cubicBezTo>
                <a:cubicBezTo>
                  <a:pt x="217516" y="639981"/>
                  <a:pt x="220444" y="643897"/>
                  <a:pt x="223932" y="647271"/>
                </a:cubicBezTo>
                <a:cubicBezTo>
                  <a:pt x="241420" y="664845"/>
                  <a:pt x="259762" y="681841"/>
                  <a:pt x="287167" y="691571"/>
                </a:cubicBezTo>
                <a:cubicBezTo>
                  <a:pt x="299355" y="696027"/>
                  <a:pt x="312354" y="699197"/>
                  <a:pt x="330380" y="692506"/>
                </a:cubicBezTo>
                <a:cubicBezTo>
                  <a:pt x="318517" y="688486"/>
                  <a:pt x="306954" y="689175"/>
                  <a:pt x="296172" y="688108"/>
                </a:cubicBezTo>
                <a:cubicBezTo>
                  <a:pt x="285390" y="687041"/>
                  <a:pt x="279539" y="683953"/>
                  <a:pt x="286974" y="674512"/>
                </a:cubicBezTo>
                <a:cubicBezTo>
                  <a:pt x="291105" y="669267"/>
                  <a:pt x="290555" y="665301"/>
                  <a:pt x="286166" y="661798"/>
                </a:cubicBezTo>
                <a:cubicBezTo>
                  <a:pt x="272052" y="650459"/>
                  <a:pt x="264416" y="633352"/>
                  <a:pt x="236268" y="635338"/>
                </a:cubicBezTo>
                <a:cubicBezTo>
                  <a:pt x="234792" y="635517"/>
                  <a:pt x="233255" y="634754"/>
                  <a:pt x="231734" y="634225"/>
                </a:cubicBezTo>
                <a:cubicBezTo>
                  <a:pt x="225957" y="632316"/>
                  <a:pt x="219575" y="630241"/>
                  <a:pt x="221253" y="623870"/>
                </a:cubicBezTo>
                <a:cubicBezTo>
                  <a:pt x="223227" y="617462"/>
                  <a:pt x="230816" y="615119"/>
                  <a:pt x="237564" y="613590"/>
                </a:cubicBezTo>
                <a:cubicBezTo>
                  <a:pt x="254884" y="609831"/>
                  <a:pt x="268844" y="614072"/>
                  <a:pt x="282259" y="619091"/>
                </a:cubicBezTo>
                <a:cubicBezTo>
                  <a:pt x="314893" y="631509"/>
                  <a:pt x="342201" y="649080"/>
                  <a:pt x="370630" y="665566"/>
                </a:cubicBezTo>
                <a:cubicBezTo>
                  <a:pt x="413275" y="690295"/>
                  <a:pt x="451153" y="719635"/>
                  <a:pt x="498017" y="740532"/>
                </a:cubicBezTo>
                <a:cubicBezTo>
                  <a:pt x="637369" y="802423"/>
                  <a:pt x="774774" y="866448"/>
                  <a:pt x="918036" y="924307"/>
                </a:cubicBezTo>
                <a:cubicBezTo>
                  <a:pt x="970882" y="945666"/>
                  <a:pt x="1024819" y="965469"/>
                  <a:pt x="1079304" y="984494"/>
                </a:cubicBezTo>
                <a:cubicBezTo>
                  <a:pt x="1079509" y="983045"/>
                  <a:pt x="1079744" y="982067"/>
                  <a:pt x="1079935" y="980383"/>
                </a:cubicBezTo>
                <a:cubicBezTo>
                  <a:pt x="1079860" y="979206"/>
                  <a:pt x="1079770" y="977793"/>
                  <a:pt x="1079695" y="976616"/>
                </a:cubicBezTo>
                <a:cubicBezTo>
                  <a:pt x="1041139" y="964679"/>
                  <a:pt x="1003098" y="951491"/>
                  <a:pt x="966178" y="937219"/>
                </a:cubicBezTo>
                <a:cubicBezTo>
                  <a:pt x="875541" y="901932"/>
                  <a:pt x="791930" y="860100"/>
                  <a:pt x="720106" y="807112"/>
                </a:cubicBezTo>
                <a:cubicBezTo>
                  <a:pt x="714181" y="802848"/>
                  <a:pt x="707904" y="802421"/>
                  <a:pt x="698823" y="804708"/>
                </a:cubicBezTo>
                <a:cubicBezTo>
                  <a:pt x="669544" y="812288"/>
                  <a:pt x="659939" y="806334"/>
                  <a:pt x="664513" y="784663"/>
                </a:cubicBezTo>
                <a:cubicBezTo>
                  <a:pt x="665660" y="779304"/>
                  <a:pt x="665686" y="775031"/>
                  <a:pt x="660380" y="771165"/>
                </a:cubicBezTo>
                <a:cubicBezTo>
                  <a:pt x="636661" y="753871"/>
                  <a:pt x="611807" y="737427"/>
                  <a:pt x="584959" y="722409"/>
                </a:cubicBezTo>
                <a:cubicBezTo>
                  <a:pt x="535282" y="694735"/>
                  <a:pt x="482226" y="670082"/>
                  <a:pt x="435649" y="639659"/>
                </a:cubicBezTo>
                <a:cubicBezTo>
                  <a:pt x="421965" y="630403"/>
                  <a:pt x="411440" y="619340"/>
                  <a:pt x="404944" y="606128"/>
                </a:cubicBezTo>
                <a:cubicBezTo>
                  <a:pt x="402872" y="601635"/>
                  <a:pt x="401613" y="595856"/>
                  <a:pt x="408476" y="591466"/>
                </a:cubicBezTo>
                <a:cubicBezTo>
                  <a:pt x="415044" y="587111"/>
                  <a:pt x="420320" y="590506"/>
                  <a:pt x="425225" y="592759"/>
                </a:cubicBezTo>
                <a:cubicBezTo>
                  <a:pt x="445746" y="601899"/>
                  <a:pt x="466578" y="611238"/>
                  <a:pt x="487115" y="620614"/>
                </a:cubicBezTo>
                <a:cubicBezTo>
                  <a:pt x="507947" y="629954"/>
                  <a:pt x="528514" y="639800"/>
                  <a:pt x="550277" y="649738"/>
                </a:cubicBezTo>
                <a:cubicBezTo>
                  <a:pt x="551408" y="644145"/>
                  <a:pt x="546904" y="643504"/>
                  <a:pt x="544421" y="641907"/>
                </a:cubicBezTo>
                <a:cubicBezTo>
                  <a:pt x="509355" y="619344"/>
                  <a:pt x="471190" y="599529"/>
                  <a:pt x="431905" y="580799"/>
                </a:cubicBezTo>
                <a:cubicBezTo>
                  <a:pt x="401512" y="566211"/>
                  <a:pt x="371947" y="550574"/>
                  <a:pt x="351177" y="528177"/>
                </a:cubicBezTo>
                <a:cubicBezTo>
                  <a:pt x="343180" y="519419"/>
                  <a:pt x="338696" y="509759"/>
                  <a:pt x="339749" y="498244"/>
                </a:cubicBezTo>
                <a:cubicBezTo>
                  <a:pt x="340115" y="494641"/>
                  <a:pt x="340481" y="491037"/>
                  <a:pt x="346313" y="489145"/>
                </a:cubicBezTo>
                <a:cubicBezTo>
                  <a:pt x="350979" y="487631"/>
                  <a:pt x="354067" y="489392"/>
                  <a:pt x="356579" y="491460"/>
                </a:cubicBezTo>
                <a:cubicBezTo>
                  <a:pt x="360984" y="495197"/>
                  <a:pt x="365388" y="498934"/>
                  <a:pt x="371505" y="501516"/>
                </a:cubicBezTo>
                <a:cubicBezTo>
                  <a:pt x="408203" y="517000"/>
                  <a:pt x="442659" y="534654"/>
                  <a:pt x="476275" y="553122"/>
                </a:cubicBezTo>
                <a:cubicBezTo>
                  <a:pt x="531461" y="583213"/>
                  <a:pt x="586103" y="614082"/>
                  <a:pt x="649952" y="635294"/>
                </a:cubicBezTo>
                <a:cubicBezTo>
                  <a:pt x="673972" y="643298"/>
                  <a:pt x="698805" y="650018"/>
                  <a:pt x="727161" y="651328"/>
                </a:cubicBezTo>
                <a:cubicBezTo>
                  <a:pt x="726126" y="649081"/>
                  <a:pt x="724263" y="647883"/>
                  <a:pt x="722417" y="646921"/>
                </a:cubicBezTo>
                <a:cubicBezTo>
                  <a:pt x="660627" y="615969"/>
                  <a:pt x="600830" y="583590"/>
                  <a:pt x="546079" y="546328"/>
                </a:cubicBezTo>
                <a:cubicBezTo>
                  <a:pt x="478576" y="500409"/>
                  <a:pt x="420223" y="448637"/>
                  <a:pt x="378182" y="386585"/>
                </a:cubicBezTo>
                <a:cubicBezTo>
                  <a:pt x="376229" y="383975"/>
                  <a:pt x="374884" y="381528"/>
                  <a:pt x="370158" y="382100"/>
                </a:cubicBezTo>
                <a:cubicBezTo>
                  <a:pt x="358064" y="383802"/>
                  <a:pt x="356583" y="379236"/>
                  <a:pt x="357861" y="371252"/>
                </a:cubicBezTo>
                <a:cubicBezTo>
                  <a:pt x="361373" y="351608"/>
                  <a:pt x="352380" y="336565"/>
                  <a:pt x="331313" y="328203"/>
                </a:cubicBezTo>
                <a:cubicBezTo>
                  <a:pt x="316037" y="321986"/>
                  <a:pt x="303183" y="316425"/>
                  <a:pt x="319354" y="299282"/>
                </a:cubicBezTo>
                <a:cubicBezTo>
                  <a:pt x="323265" y="295249"/>
                  <a:pt x="321459" y="290249"/>
                  <a:pt x="319682" y="285719"/>
                </a:cubicBezTo>
                <a:cubicBezTo>
                  <a:pt x="317166" y="278905"/>
                  <a:pt x="312080" y="273828"/>
                  <a:pt x="306391" y="268585"/>
                </a:cubicBezTo>
                <a:cubicBezTo>
                  <a:pt x="303227" y="265647"/>
                  <a:pt x="299399" y="261602"/>
                  <a:pt x="303294" y="257334"/>
                </a:cubicBezTo>
                <a:cubicBezTo>
                  <a:pt x="307735" y="252289"/>
                  <a:pt x="314131" y="254598"/>
                  <a:pt x="319242" y="255403"/>
                </a:cubicBezTo>
                <a:cubicBezTo>
                  <a:pt x="342683" y="258970"/>
                  <a:pt x="357062" y="269803"/>
                  <a:pt x="364093" y="286745"/>
                </a:cubicBezTo>
                <a:cubicBezTo>
                  <a:pt x="368651" y="297582"/>
                  <a:pt x="374307" y="297608"/>
                  <a:pt x="385301" y="287973"/>
                </a:cubicBezTo>
                <a:cubicBezTo>
                  <a:pt x="397712" y="277216"/>
                  <a:pt x="408079" y="276436"/>
                  <a:pt x="417598" y="285722"/>
                </a:cubicBezTo>
                <a:cubicBezTo>
                  <a:pt x="425226" y="293339"/>
                  <a:pt x="431406" y="301607"/>
                  <a:pt x="440155" y="308139"/>
                </a:cubicBezTo>
                <a:cubicBezTo>
                  <a:pt x="463623" y="326175"/>
                  <a:pt x="485720" y="346039"/>
                  <a:pt x="534406" y="339430"/>
                </a:cubicBezTo>
                <a:cubicBezTo>
                  <a:pt x="520872" y="332528"/>
                  <a:pt x="507316" y="334645"/>
                  <a:pt x="495633" y="333450"/>
                </a:cubicBezTo>
                <a:cubicBezTo>
                  <a:pt x="487244" y="332567"/>
                  <a:pt x="478750" y="330037"/>
                  <a:pt x="486289" y="322243"/>
                </a:cubicBezTo>
                <a:cubicBezTo>
                  <a:pt x="494951" y="313365"/>
                  <a:pt x="489365" y="309771"/>
                  <a:pt x="484000" y="304964"/>
                </a:cubicBezTo>
                <a:cubicBezTo>
                  <a:pt x="471673" y="293645"/>
                  <a:pt x="461604" y="280392"/>
                  <a:pt x="436911" y="280536"/>
                </a:cubicBezTo>
                <a:cubicBezTo>
                  <a:pt x="433041" y="280530"/>
                  <a:pt x="429923" y="278297"/>
                  <a:pt x="426865" y="277007"/>
                </a:cubicBezTo>
                <a:cubicBezTo>
                  <a:pt x="422581" y="275154"/>
                  <a:pt x="418872" y="272993"/>
                  <a:pt x="420654" y="268269"/>
                </a:cubicBezTo>
                <a:cubicBezTo>
                  <a:pt x="422468" y="264016"/>
                  <a:pt x="426748" y="261125"/>
                  <a:pt x="432329" y="259975"/>
                </a:cubicBezTo>
                <a:cubicBezTo>
                  <a:pt x="437320" y="258895"/>
                  <a:pt x="442621" y="258016"/>
                  <a:pt x="447672" y="257879"/>
                </a:cubicBezTo>
                <a:cubicBezTo>
                  <a:pt x="470223" y="256809"/>
                  <a:pt x="486254" y="265543"/>
                  <a:pt x="502242" y="273572"/>
                </a:cubicBezTo>
                <a:cubicBezTo>
                  <a:pt x="558179" y="301436"/>
                  <a:pt x="607891" y="334326"/>
                  <a:pt x="659874" y="365516"/>
                </a:cubicBezTo>
                <a:cubicBezTo>
                  <a:pt x="711842" y="396471"/>
                  <a:pt x="772192" y="418818"/>
                  <a:pt x="829177" y="444421"/>
                </a:cubicBezTo>
                <a:cubicBezTo>
                  <a:pt x="960626" y="503711"/>
                  <a:pt x="1092650" y="562693"/>
                  <a:pt x="1231903" y="613682"/>
                </a:cubicBezTo>
                <a:cubicBezTo>
                  <a:pt x="1368099" y="663381"/>
                  <a:pt x="1823141" y="686561"/>
                  <a:pt x="1911736" y="685084"/>
                </a:cubicBezTo>
                <a:cubicBezTo>
                  <a:pt x="2024994" y="682992"/>
                  <a:pt x="2291986" y="655399"/>
                  <a:pt x="2564313" y="632143"/>
                </a:cubicBezTo>
                <a:cubicBezTo>
                  <a:pt x="2595089" y="629364"/>
                  <a:pt x="2625288" y="626893"/>
                  <a:pt x="2657304" y="624913"/>
                </a:cubicBezTo>
                <a:cubicBezTo>
                  <a:pt x="3564401" y="568191"/>
                  <a:pt x="4203594" y="276765"/>
                  <a:pt x="4235818" y="259339"/>
                </a:cubicBezTo>
                <a:cubicBezTo>
                  <a:pt x="4287616" y="231474"/>
                  <a:pt x="4460006" y="176429"/>
                  <a:pt x="4460331" y="176864"/>
                </a:cubicBezTo>
                <a:cubicBezTo>
                  <a:pt x="4464175" y="181144"/>
                  <a:pt x="4483735" y="184529"/>
                  <a:pt x="4499578" y="186791"/>
                </a:cubicBezTo>
                <a:lnTo>
                  <a:pt x="4514640" y="188841"/>
                </a:lnTo>
                <a:lnTo>
                  <a:pt x="4516523" y="189988"/>
                </a:lnTo>
                <a:cubicBezTo>
                  <a:pt x="4522035" y="190091"/>
                  <a:pt x="4521760" y="189857"/>
                  <a:pt x="4518126" y="189316"/>
                </a:cubicBezTo>
                <a:lnTo>
                  <a:pt x="4514640" y="188841"/>
                </a:lnTo>
                <a:lnTo>
                  <a:pt x="4511569" y="186970"/>
                </a:lnTo>
                <a:cubicBezTo>
                  <a:pt x="4510788" y="185226"/>
                  <a:pt x="4510719" y="182981"/>
                  <a:pt x="4510888" y="180943"/>
                </a:cubicBezTo>
                <a:cubicBezTo>
                  <a:pt x="4511690" y="170169"/>
                  <a:pt x="4517648" y="160906"/>
                  <a:pt x="4531865" y="155151"/>
                </a:cubicBezTo>
                <a:cubicBezTo>
                  <a:pt x="4545507" y="149703"/>
                  <a:pt x="4559473" y="144689"/>
                  <a:pt x="4573441" y="139676"/>
                </a:cubicBezTo>
                <a:cubicBezTo>
                  <a:pt x="4585075" y="135420"/>
                  <a:pt x="4593048" y="134454"/>
                  <a:pt x="4594964" y="145847"/>
                </a:cubicBezTo>
                <a:cubicBezTo>
                  <a:pt x="4596879" y="157242"/>
                  <a:pt x="4613452" y="160454"/>
                  <a:pt x="4623059" y="152410"/>
                </a:cubicBezTo>
                <a:cubicBezTo>
                  <a:pt x="4660632" y="120811"/>
                  <a:pt x="4705757" y="95654"/>
                  <a:pt x="4748356" y="68192"/>
                </a:cubicBezTo>
                <a:cubicBezTo>
                  <a:pt x="4778098" y="49168"/>
                  <a:pt x="4809406" y="31378"/>
                  <a:pt x="4833812" y="8017"/>
                </a:cubicBezTo>
                <a:cubicBezTo>
                  <a:pt x="4838299" y="3678"/>
                  <a:pt x="4842399" y="-2039"/>
                  <a:pt x="4850908" y="727"/>
                </a:cubicBezTo>
                <a:close/>
              </a:path>
            </a:pathLst>
          </a:custGeom>
          <a:solidFill>
            <a:schemeClr val="bg2">
              <a:alpha val="50000"/>
            </a:scheme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E85C8FB-E9CA-8A33-AC4E-60F7A5938F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00941" y="685801"/>
            <a:ext cx="3494859" cy="5491162"/>
          </a:xfrm>
        </p:spPr>
        <p:txBody>
          <a:bodyPr>
            <a:normAutofit/>
          </a:bodyPr>
          <a:lstStyle/>
          <a:p>
            <a:r>
              <a:rPr lang="en-US"/>
              <a:t>Health and Safety Risk Assessments</a:t>
            </a:r>
            <a:endParaRPr lang="en-GB" dirty="0"/>
          </a:p>
        </p:txBody>
      </p:sp>
      <p:graphicFrame>
        <p:nvGraphicFramePr>
          <p:cNvPr id="15" name="Content Placeholder 2">
            <a:extLst>
              <a:ext uri="{FF2B5EF4-FFF2-40B4-BE49-F238E27FC236}">
                <a16:creationId xmlns:a16="http://schemas.microsoft.com/office/drawing/2014/main" id="{F9A47C4A-9340-E6A6-BD68-3A1154FB556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58667528"/>
              </p:ext>
            </p:extLst>
          </p:nvPr>
        </p:nvGraphicFramePr>
        <p:xfrm>
          <a:off x="4702547" y="838199"/>
          <a:ext cx="6651253" cy="53387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5375517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E442304-DDBD-4F7B-8017-36BCC863FB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D96B171-957D-3058-4AE4-0F9C583645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5000" y="640823"/>
            <a:ext cx="3418659" cy="5583148"/>
          </a:xfrm>
        </p:spPr>
        <p:txBody>
          <a:bodyPr anchor="ctr">
            <a:normAutofit/>
          </a:bodyPr>
          <a:lstStyle/>
          <a:p>
            <a:r>
              <a:rPr lang="en-GB" sz="5400"/>
              <a:t>Some Risks that you may face</a:t>
            </a:r>
          </a:p>
        </p:txBody>
      </p:sp>
      <p:sp>
        <p:nvSpPr>
          <p:cNvPr id="11" name="sketch line">
            <a:extLst>
              <a:ext uri="{FF2B5EF4-FFF2-40B4-BE49-F238E27FC236}">
                <a16:creationId xmlns:a16="http://schemas.microsoft.com/office/drawing/2014/main" id="{5E107275-3853-46FD-A241-DE4355A426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1627450" y="3462719"/>
            <a:ext cx="5410200" cy="18288"/>
          </a:xfrm>
          <a:custGeom>
            <a:avLst/>
            <a:gdLst>
              <a:gd name="connsiteX0" fmla="*/ 0 w 5410200"/>
              <a:gd name="connsiteY0" fmla="*/ 0 h 18288"/>
              <a:gd name="connsiteX1" fmla="*/ 568071 w 5410200"/>
              <a:gd name="connsiteY1" fmla="*/ 0 h 18288"/>
              <a:gd name="connsiteX2" fmla="*/ 1298448 w 5410200"/>
              <a:gd name="connsiteY2" fmla="*/ 0 h 18288"/>
              <a:gd name="connsiteX3" fmla="*/ 1920621 w 5410200"/>
              <a:gd name="connsiteY3" fmla="*/ 0 h 18288"/>
              <a:gd name="connsiteX4" fmla="*/ 2488692 w 5410200"/>
              <a:gd name="connsiteY4" fmla="*/ 0 h 18288"/>
              <a:gd name="connsiteX5" fmla="*/ 3219069 w 5410200"/>
              <a:gd name="connsiteY5" fmla="*/ 0 h 18288"/>
              <a:gd name="connsiteX6" fmla="*/ 3895344 w 5410200"/>
              <a:gd name="connsiteY6" fmla="*/ 0 h 18288"/>
              <a:gd name="connsiteX7" fmla="*/ 4571619 w 5410200"/>
              <a:gd name="connsiteY7" fmla="*/ 0 h 18288"/>
              <a:gd name="connsiteX8" fmla="*/ 5410200 w 5410200"/>
              <a:gd name="connsiteY8" fmla="*/ 0 h 18288"/>
              <a:gd name="connsiteX9" fmla="*/ 5410200 w 5410200"/>
              <a:gd name="connsiteY9" fmla="*/ 18288 h 18288"/>
              <a:gd name="connsiteX10" fmla="*/ 4842129 w 5410200"/>
              <a:gd name="connsiteY10" fmla="*/ 18288 h 18288"/>
              <a:gd name="connsiteX11" fmla="*/ 4328160 w 5410200"/>
              <a:gd name="connsiteY11" fmla="*/ 18288 h 18288"/>
              <a:gd name="connsiteX12" fmla="*/ 3597783 w 5410200"/>
              <a:gd name="connsiteY12" fmla="*/ 18288 h 18288"/>
              <a:gd name="connsiteX13" fmla="*/ 3029712 w 5410200"/>
              <a:gd name="connsiteY13" fmla="*/ 18288 h 18288"/>
              <a:gd name="connsiteX14" fmla="*/ 2299335 w 5410200"/>
              <a:gd name="connsiteY14" fmla="*/ 18288 h 18288"/>
              <a:gd name="connsiteX15" fmla="*/ 1514856 w 5410200"/>
              <a:gd name="connsiteY15" fmla="*/ 18288 h 18288"/>
              <a:gd name="connsiteX16" fmla="*/ 892683 w 5410200"/>
              <a:gd name="connsiteY16" fmla="*/ 18288 h 18288"/>
              <a:gd name="connsiteX17" fmla="*/ 0 w 5410200"/>
              <a:gd name="connsiteY17" fmla="*/ 18288 h 18288"/>
              <a:gd name="connsiteX18" fmla="*/ 0 w 5410200"/>
              <a:gd name="connsiteY18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5410200" h="18288" fill="none" extrusionOk="0">
                <a:moveTo>
                  <a:pt x="0" y="0"/>
                </a:moveTo>
                <a:cubicBezTo>
                  <a:pt x="163050" y="-18707"/>
                  <a:pt x="319321" y="-16364"/>
                  <a:pt x="568071" y="0"/>
                </a:cubicBezTo>
                <a:cubicBezTo>
                  <a:pt x="816821" y="16364"/>
                  <a:pt x="1013224" y="-7268"/>
                  <a:pt x="1298448" y="0"/>
                </a:cubicBezTo>
                <a:cubicBezTo>
                  <a:pt x="1583672" y="7268"/>
                  <a:pt x="1631711" y="-3367"/>
                  <a:pt x="1920621" y="0"/>
                </a:cubicBezTo>
                <a:cubicBezTo>
                  <a:pt x="2209531" y="3367"/>
                  <a:pt x="2364420" y="-19184"/>
                  <a:pt x="2488692" y="0"/>
                </a:cubicBezTo>
                <a:cubicBezTo>
                  <a:pt x="2612964" y="19184"/>
                  <a:pt x="3023298" y="-34627"/>
                  <a:pt x="3219069" y="0"/>
                </a:cubicBezTo>
                <a:cubicBezTo>
                  <a:pt x="3414840" y="34627"/>
                  <a:pt x="3656810" y="24043"/>
                  <a:pt x="3895344" y="0"/>
                </a:cubicBezTo>
                <a:cubicBezTo>
                  <a:pt x="4133879" y="-24043"/>
                  <a:pt x="4393984" y="-19577"/>
                  <a:pt x="4571619" y="0"/>
                </a:cubicBezTo>
                <a:cubicBezTo>
                  <a:pt x="4749255" y="19577"/>
                  <a:pt x="5179928" y="-6281"/>
                  <a:pt x="5410200" y="0"/>
                </a:cubicBezTo>
                <a:cubicBezTo>
                  <a:pt x="5410730" y="6954"/>
                  <a:pt x="5410934" y="12839"/>
                  <a:pt x="5410200" y="18288"/>
                </a:cubicBezTo>
                <a:cubicBezTo>
                  <a:pt x="5139060" y="6751"/>
                  <a:pt x="5121593" y="31035"/>
                  <a:pt x="4842129" y="18288"/>
                </a:cubicBezTo>
                <a:cubicBezTo>
                  <a:pt x="4562665" y="5541"/>
                  <a:pt x="4448273" y="9487"/>
                  <a:pt x="4328160" y="18288"/>
                </a:cubicBezTo>
                <a:cubicBezTo>
                  <a:pt x="4208047" y="27089"/>
                  <a:pt x="3760936" y="22567"/>
                  <a:pt x="3597783" y="18288"/>
                </a:cubicBezTo>
                <a:cubicBezTo>
                  <a:pt x="3434630" y="14009"/>
                  <a:pt x="3299718" y="33213"/>
                  <a:pt x="3029712" y="18288"/>
                </a:cubicBezTo>
                <a:cubicBezTo>
                  <a:pt x="2759706" y="3363"/>
                  <a:pt x="2640159" y="27394"/>
                  <a:pt x="2299335" y="18288"/>
                </a:cubicBezTo>
                <a:cubicBezTo>
                  <a:pt x="1958511" y="9182"/>
                  <a:pt x="1801186" y="28985"/>
                  <a:pt x="1514856" y="18288"/>
                </a:cubicBezTo>
                <a:cubicBezTo>
                  <a:pt x="1228526" y="7591"/>
                  <a:pt x="1063509" y="-5305"/>
                  <a:pt x="892683" y="18288"/>
                </a:cubicBezTo>
                <a:cubicBezTo>
                  <a:pt x="721857" y="41881"/>
                  <a:pt x="186945" y="-20897"/>
                  <a:pt x="0" y="18288"/>
                </a:cubicBezTo>
                <a:cubicBezTo>
                  <a:pt x="-570" y="9279"/>
                  <a:pt x="132" y="5100"/>
                  <a:pt x="0" y="0"/>
                </a:cubicBezTo>
                <a:close/>
              </a:path>
              <a:path w="5410200" h="18288" stroke="0" extrusionOk="0">
                <a:moveTo>
                  <a:pt x="0" y="0"/>
                </a:moveTo>
                <a:cubicBezTo>
                  <a:pt x="285096" y="-4925"/>
                  <a:pt x="376456" y="22268"/>
                  <a:pt x="622173" y="0"/>
                </a:cubicBezTo>
                <a:cubicBezTo>
                  <a:pt x="867890" y="-22268"/>
                  <a:pt x="1031392" y="7228"/>
                  <a:pt x="1136142" y="0"/>
                </a:cubicBezTo>
                <a:cubicBezTo>
                  <a:pt x="1240892" y="-7228"/>
                  <a:pt x="1561853" y="9877"/>
                  <a:pt x="1920621" y="0"/>
                </a:cubicBezTo>
                <a:cubicBezTo>
                  <a:pt x="2279389" y="-9877"/>
                  <a:pt x="2367255" y="19546"/>
                  <a:pt x="2542794" y="0"/>
                </a:cubicBezTo>
                <a:cubicBezTo>
                  <a:pt x="2718333" y="-19546"/>
                  <a:pt x="2866732" y="-22226"/>
                  <a:pt x="3164967" y="0"/>
                </a:cubicBezTo>
                <a:cubicBezTo>
                  <a:pt x="3463202" y="22226"/>
                  <a:pt x="3568055" y="-2765"/>
                  <a:pt x="3949446" y="0"/>
                </a:cubicBezTo>
                <a:cubicBezTo>
                  <a:pt x="4330837" y="2765"/>
                  <a:pt x="4287895" y="10557"/>
                  <a:pt x="4517517" y="0"/>
                </a:cubicBezTo>
                <a:cubicBezTo>
                  <a:pt x="4747139" y="-10557"/>
                  <a:pt x="5149588" y="8716"/>
                  <a:pt x="5410200" y="0"/>
                </a:cubicBezTo>
                <a:cubicBezTo>
                  <a:pt x="5409517" y="5414"/>
                  <a:pt x="5409480" y="12510"/>
                  <a:pt x="5410200" y="18288"/>
                </a:cubicBezTo>
                <a:cubicBezTo>
                  <a:pt x="5163327" y="41494"/>
                  <a:pt x="5008749" y="10693"/>
                  <a:pt x="4842129" y="18288"/>
                </a:cubicBezTo>
                <a:cubicBezTo>
                  <a:pt x="4675509" y="25883"/>
                  <a:pt x="4433401" y="-615"/>
                  <a:pt x="4165854" y="18288"/>
                </a:cubicBezTo>
                <a:cubicBezTo>
                  <a:pt x="3898308" y="37191"/>
                  <a:pt x="3809032" y="-8710"/>
                  <a:pt x="3543681" y="18288"/>
                </a:cubicBezTo>
                <a:cubicBezTo>
                  <a:pt x="3278330" y="45286"/>
                  <a:pt x="3073876" y="-15917"/>
                  <a:pt x="2759202" y="18288"/>
                </a:cubicBezTo>
                <a:cubicBezTo>
                  <a:pt x="2444528" y="52493"/>
                  <a:pt x="2204144" y="3372"/>
                  <a:pt x="1974723" y="18288"/>
                </a:cubicBezTo>
                <a:cubicBezTo>
                  <a:pt x="1745302" y="33204"/>
                  <a:pt x="1602335" y="31490"/>
                  <a:pt x="1406652" y="18288"/>
                </a:cubicBezTo>
                <a:cubicBezTo>
                  <a:pt x="1210969" y="5086"/>
                  <a:pt x="923948" y="3161"/>
                  <a:pt x="730377" y="18288"/>
                </a:cubicBezTo>
                <a:cubicBezTo>
                  <a:pt x="536806" y="33415"/>
                  <a:pt x="336496" y="-141"/>
                  <a:pt x="0" y="18288"/>
                </a:cubicBezTo>
                <a:cubicBezTo>
                  <a:pt x="-306" y="11061"/>
                  <a:pt x="-655" y="7751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DFDE5BCB-26DA-BE78-C42E-597996C325A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35949992"/>
              </p:ext>
            </p:extLst>
          </p:nvPr>
        </p:nvGraphicFramePr>
        <p:xfrm>
          <a:off x="4648018" y="640822"/>
          <a:ext cx="6900512" cy="553614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5041052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33</TotalTime>
  <Words>270</Words>
  <Application>Microsoft Office PowerPoint</Application>
  <PresentationFormat>Widescreen</PresentationFormat>
  <Paragraphs>31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Aptos</vt:lpstr>
      <vt:lpstr>Aptos Display</vt:lpstr>
      <vt:lpstr>Arial</vt:lpstr>
      <vt:lpstr>Times New Roman</vt:lpstr>
      <vt:lpstr>Office Theme</vt:lpstr>
      <vt:lpstr>POLICIES UNDERPONING PBS</vt:lpstr>
      <vt:lpstr>RISK ASSESSMENT</vt:lpstr>
      <vt:lpstr>What is risk</vt:lpstr>
      <vt:lpstr>Policy Statement</vt:lpstr>
      <vt:lpstr>Positive Risk Taking</vt:lpstr>
      <vt:lpstr>Health and Safety Risk Assessments</vt:lpstr>
      <vt:lpstr>Some Risks that you may face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Clara Chihowa</dc:creator>
  <cp:lastModifiedBy>Clara Chihowa</cp:lastModifiedBy>
  <cp:revision>2</cp:revision>
  <dcterms:created xsi:type="dcterms:W3CDTF">2025-11-29T17:03:55Z</dcterms:created>
  <dcterms:modified xsi:type="dcterms:W3CDTF">2025-11-29T17:37:19Z</dcterms:modified>
</cp:coreProperties>
</file>