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1"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_rels/data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4" Type="http://schemas.openxmlformats.org/officeDocument/2006/relationships/image" Target="../media/image8.svg"/></Relationships>
</file>

<file path=ppt/diagrams/_rels/drawing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svg"/><Relationship Id="rId1" Type="http://schemas.openxmlformats.org/officeDocument/2006/relationships/image" Target="../media/image5.png"/><Relationship Id="rId4" Type="http://schemas.openxmlformats.org/officeDocument/2006/relationships/image" Target="../media/image8.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FC4BD01-A188-403D-86B5-C4FD971B5605}"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C6188148-3D5D-488C-9B51-E11F0552F3A5}">
      <dgm:prSet/>
      <dgm:spPr/>
      <dgm:t>
        <a:bodyPr/>
        <a:lstStyle/>
        <a:p>
          <a:r>
            <a:rPr lang="en-GB"/>
            <a:t>Staff are not required to share care notes directly with client. Such request must come through management in the right time frame.</a:t>
          </a:r>
          <a:endParaRPr lang="en-US"/>
        </a:p>
      </dgm:t>
    </dgm:pt>
    <dgm:pt modelId="{18BD48A2-D7B5-4C61-B189-679971987B56}" type="parTrans" cxnId="{02E63078-A893-40D8-9E50-4A92B766D8C6}">
      <dgm:prSet/>
      <dgm:spPr/>
      <dgm:t>
        <a:bodyPr/>
        <a:lstStyle/>
        <a:p>
          <a:endParaRPr lang="en-US"/>
        </a:p>
      </dgm:t>
    </dgm:pt>
    <dgm:pt modelId="{071BE206-05C9-48DD-8EC1-48E19006079A}" type="sibTrans" cxnId="{02E63078-A893-40D8-9E50-4A92B766D8C6}">
      <dgm:prSet/>
      <dgm:spPr/>
      <dgm:t>
        <a:bodyPr/>
        <a:lstStyle/>
        <a:p>
          <a:endParaRPr lang="en-US"/>
        </a:p>
      </dgm:t>
    </dgm:pt>
    <dgm:pt modelId="{8EE0AF0C-C481-44D0-BFA6-E18B943A43C0}">
      <dgm:prSet/>
      <dgm:spPr/>
      <dgm:t>
        <a:bodyPr/>
        <a:lstStyle/>
        <a:p>
          <a:r>
            <a:rPr lang="en-GB"/>
            <a:t>Staff should respect DGPR and avoid sharing passwords.</a:t>
          </a:r>
          <a:endParaRPr lang="en-US"/>
        </a:p>
      </dgm:t>
    </dgm:pt>
    <dgm:pt modelId="{53D27F30-69AA-4C3B-9DC9-7FCE2F06A9AF}" type="parTrans" cxnId="{E2B2CDC0-A3B7-4494-88F6-B2672C0AD35E}">
      <dgm:prSet/>
      <dgm:spPr/>
      <dgm:t>
        <a:bodyPr/>
        <a:lstStyle/>
        <a:p>
          <a:endParaRPr lang="en-US"/>
        </a:p>
      </dgm:t>
    </dgm:pt>
    <dgm:pt modelId="{1C9363EF-1A4C-4B4E-959D-44EDBB919F04}" type="sibTrans" cxnId="{E2B2CDC0-A3B7-4494-88F6-B2672C0AD35E}">
      <dgm:prSet/>
      <dgm:spPr/>
      <dgm:t>
        <a:bodyPr/>
        <a:lstStyle/>
        <a:p>
          <a:endParaRPr lang="en-US"/>
        </a:p>
      </dgm:t>
    </dgm:pt>
    <dgm:pt modelId="{0DD33266-CFDD-4833-B87D-A238C5A81773}" type="pres">
      <dgm:prSet presAssocID="{0FC4BD01-A188-403D-86B5-C4FD971B5605}" presName="linear" presStyleCnt="0">
        <dgm:presLayoutVars>
          <dgm:animLvl val="lvl"/>
          <dgm:resizeHandles val="exact"/>
        </dgm:presLayoutVars>
      </dgm:prSet>
      <dgm:spPr/>
    </dgm:pt>
    <dgm:pt modelId="{105158BF-5531-404B-8A9A-A63F221CF66F}" type="pres">
      <dgm:prSet presAssocID="{C6188148-3D5D-488C-9B51-E11F0552F3A5}" presName="parentText" presStyleLbl="node1" presStyleIdx="0" presStyleCnt="2">
        <dgm:presLayoutVars>
          <dgm:chMax val="0"/>
          <dgm:bulletEnabled val="1"/>
        </dgm:presLayoutVars>
      </dgm:prSet>
      <dgm:spPr/>
    </dgm:pt>
    <dgm:pt modelId="{B3B418CE-E9F6-4D00-B014-1BEE1DEAAD0E}" type="pres">
      <dgm:prSet presAssocID="{071BE206-05C9-48DD-8EC1-48E19006079A}" presName="spacer" presStyleCnt="0"/>
      <dgm:spPr/>
    </dgm:pt>
    <dgm:pt modelId="{1C5B99F5-C3AA-4374-8EEC-53B66D95B3AB}" type="pres">
      <dgm:prSet presAssocID="{8EE0AF0C-C481-44D0-BFA6-E18B943A43C0}" presName="parentText" presStyleLbl="node1" presStyleIdx="1" presStyleCnt="2">
        <dgm:presLayoutVars>
          <dgm:chMax val="0"/>
          <dgm:bulletEnabled val="1"/>
        </dgm:presLayoutVars>
      </dgm:prSet>
      <dgm:spPr/>
    </dgm:pt>
  </dgm:ptLst>
  <dgm:cxnLst>
    <dgm:cxn modelId="{B6E01F11-9ABB-4064-98D4-3093AADD3AD4}" type="presOf" srcId="{0FC4BD01-A188-403D-86B5-C4FD971B5605}" destId="{0DD33266-CFDD-4833-B87D-A238C5A81773}" srcOrd="0" destOrd="0" presId="urn:microsoft.com/office/officeart/2005/8/layout/vList2"/>
    <dgm:cxn modelId="{175FD761-0C66-451C-BC02-60F27917BA38}" type="presOf" srcId="{8EE0AF0C-C481-44D0-BFA6-E18B943A43C0}" destId="{1C5B99F5-C3AA-4374-8EEC-53B66D95B3AB}" srcOrd="0" destOrd="0" presId="urn:microsoft.com/office/officeart/2005/8/layout/vList2"/>
    <dgm:cxn modelId="{02E63078-A893-40D8-9E50-4A92B766D8C6}" srcId="{0FC4BD01-A188-403D-86B5-C4FD971B5605}" destId="{C6188148-3D5D-488C-9B51-E11F0552F3A5}" srcOrd="0" destOrd="0" parTransId="{18BD48A2-D7B5-4C61-B189-679971987B56}" sibTransId="{071BE206-05C9-48DD-8EC1-48E19006079A}"/>
    <dgm:cxn modelId="{E2B2CDC0-A3B7-4494-88F6-B2672C0AD35E}" srcId="{0FC4BD01-A188-403D-86B5-C4FD971B5605}" destId="{8EE0AF0C-C481-44D0-BFA6-E18B943A43C0}" srcOrd="1" destOrd="0" parTransId="{53D27F30-69AA-4C3B-9DC9-7FCE2F06A9AF}" sibTransId="{1C9363EF-1A4C-4B4E-959D-44EDBB919F04}"/>
    <dgm:cxn modelId="{C05A3BF4-90DE-4225-9CA4-A370F604C2F6}" type="presOf" srcId="{C6188148-3D5D-488C-9B51-E11F0552F3A5}" destId="{105158BF-5531-404B-8A9A-A63F221CF66F}" srcOrd="0" destOrd="0" presId="urn:microsoft.com/office/officeart/2005/8/layout/vList2"/>
    <dgm:cxn modelId="{BBC2D166-8183-44DF-84BB-4DF8306305E4}" type="presParOf" srcId="{0DD33266-CFDD-4833-B87D-A238C5A81773}" destId="{105158BF-5531-404B-8A9A-A63F221CF66F}" srcOrd="0" destOrd="0" presId="urn:microsoft.com/office/officeart/2005/8/layout/vList2"/>
    <dgm:cxn modelId="{5B872150-53E0-42E9-8DD3-6C81C84B804A}" type="presParOf" srcId="{0DD33266-CFDD-4833-B87D-A238C5A81773}" destId="{B3B418CE-E9F6-4D00-B014-1BEE1DEAAD0E}" srcOrd="1" destOrd="0" presId="urn:microsoft.com/office/officeart/2005/8/layout/vList2"/>
    <dgm:cxn modelId="{FBDABB07-7B3C-4255-B81C-DA626369E65F}" type="presParOf" srcId="{0DD33266-CFDD-4833-B87D-A238C5A81773}" destId="{1C5B99F5-C3AA-4374-8EEC-53B66D95B3AB}"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AC2CBDA-9416-43E4-96D1-F58507044F51}"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0DBA108F-EAC1-44FF-B1C6-98C7279F506A}">
      <dgm:prSet/>
      <dgm:spPr/>
      <dgm:t>
        <a:bodyPr/>
        <a:lstStyle/>
        <a:p>
          <a:pPr>
            <a:lnSpc>
              <a:spcPct val="100000"/>
            </a:lnSpc>
          </a:pPr>
          <a:r>
            <a:rPr lang="en-US"/>
            <a:t>Generative AI also presents potential risks for research and innovation in areas such as:</a:t>
          </a:r>
        </a:p>
      </dgm:t>
    </dgm:pt>
    <dgm:pt modelId="{60089F2B-0269-458E-A01B-B212870B6403}" type="parTrans" cxnId="{00079F55-8055-4DDC-8B85-A03DCFDB6A7C}">
      <dgm:prSet/>
      <dgm:spPr/>
      <dgm:t>
        <a:bodyPr/>
        <a:lstStyle/>
        <a:p>
          <a:endParaRPr lang="en-US"/>
        </a:p>
      </dgm:t>
    </dgm:pt>
    <dgm:pt modelId="{40B9DCBF-AB03-4559-AD53-AD8688C249A4}" type="sibTrans" cxnId="{00079F55-8055-4DDC-8B85-A03DCFDB6A7C}">
      <dgm:prSet/>
      <dgm:spPr/>
      <dgm:t>
        <a:bodyPr/>
        <a:lstStyle/>
        <a:p>
          <a:endParaRPr lang="en-US"/>
        </a:p>
      </dgm:t>
    </dgm:pt>
    <dgm:pt modelId="{B8C95363-1122-4C82-A6D2-DB2F3204CD9F}">
      <dgm:prSet/>
      <dgm:spPr/>
      <dgm:t>
        <a:bodyPr/>
        <a:lstStyle/>
        <a:p>
          <a:pPr>
            <a:lnSpc>
              <a:spcPct val="100000"/>
            </a:lnSpc>
          </a:pPr>
          <a:r>
            <a:rPr lang="en-US"/>
            <a:t>Rigour. Transparency. Originality. Reliability. Data protection. Confidentiality. Intellectual property. Copyright. Bias.</a:t>
          </a:r>
        </a:p>
      </dgm:t>
    </dgm:pt>
    <dgm:pt modelId="{2727B9C4-015D-4B69-8ECE-6965859E8948}" type="parTrans" cxnId="{2BFBEF8D-9119-4291-B724-57A110472281}">
      <dgm:prSet/>
      <dgm:spPr/>
      <dgm:t>
        <a:bodyPr/>
        <a:lstStyle/>
        <a:p>
          <a:endParaRPr lang="en-US"/>
        </a:p>
      </dgm:t>
    </dgm:pt>
    <dgm:pt modelId="{6B481324-D386-4199-80C8-A6508AE619D8}" type="sibTrans" cxnId="{2BFBEF8D-9119-4291-B724-57A110472281}">
      <dgm:prSet/>
      <dgm:spPr/>
      <dgm:t>
        <a:bodyPr/>
        <a:lstStyle/>
        <a:p>
          <a:endParaRPr lang="en-US"/>
        </a:p>
      </dgm:t>
    </dgm:pt>
    <dgm:pt modelId="{727516FD-81DF-44D8-8284-76AA9DB7F275}" type="pres">
      <dgm:prSet presAssocID="{5AC2CBDA-9416-43E4-96D1-F58507044F51}" presName="root" presStyleCnt="0">
        <dgm:presLayoutVars>
          <dgm:dir/>
          <dgm:resizeHandles val="exact"/>
        </dgm:presLayoutVars>
      </dgm:prSet>
      <dgm:spPr/>
    </dgm:pt>
    <dgm:pt modelId="{A038F41F-1E87-436B-B5BA-3DD9CE45846B}" type="pres">
      <dgm:prSet presAssocID="{0DBA108F-EAC1-44FF-B1C6-98C7279F506A}" presName="compNode" presStyleCnt="0"/>
      <dgm:spPr/>
    </dgm:pt>
    <dgm:pt modelId="{C02C2459-F945-4DD6-9AF1-AB55822A9D53}" type="pres">
      <dgm:prSet presAssocID="{0DBA108F-EAC1-44FF-B1C6-98C7279F506A}" presName="bgRect" presStyleLbl="bgShp" presStyleIdx="0" presStyleCnt="2"/>
      <dgm:spPr/>
    </dgm:pt>
    <dgm:pt modelId="{6FC6879D-60F2-46DC-B488-AED1704D060D}" type="pres">
      <dgm:prSet presAssocID="{0DBA108F-EAC1-44FF-B1C6-98C7279F506A}"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Person with Idea"/>
        </a:ext>
      </dgm:extLst>
    </dgm:pt>
    <dgm:pt modelId="{BC43B84B-9CA7-4CB2-9CC5-D5B3FC0E84DC}" type="pres">
      <dgm:prSet presAssocID="{0DBA108F-EAC1-44FF-B1C6-98C7279F506A}" presName="spaceRect" presStyleCnt="0"/>
      <dgm:spPr/>
    </dgm:pt>
    <dgm:pt modelId="{DB1C9C72-3A91-49F4-999E-28DA7BE8A54F}" type="pres">
      <dgm:prSet presAssocID="{0DBA108F-EAC1-44FF-B1C6-98C7279F506A}" presName="parTx" presStyleLbl="revTx" presStyleIdx="0" presStyleCnt="2">
        <dgm:presLayoutVars>
          <dgm:chMax val="0"/>
          <dgm:chPref val="0"/>
        </dgm:presLayoutVars>
      </dgm:prSet>
      <dgm:spPr/>
    </dgm:pt>
    <dgm:pt modelId="{AAD39170-10AF-4A8C-A4FF-A4E9BBF9DC32}" type="pres">
      <dgm:prSet presAssocID="{40B9DCBF-AB03-4559-AD53-AD8688C249A4}" presName="sibTrans" presStyleCnt="0"/>
      <dgm:spPr/>
    </dgm:pt>
    <dgm:pt modelId="{03609EE1-1D67-4668-86F1-68C7CDA227CC}" type="pres">
      <dgm:prSet presAssocID="{B8C95363-1122-4C82-A6D2-DB2F3204CD9F}" presName="compNode" presStyleCnt="0"/>
      <dgm:spPr/>
    </dgm:pt>
    <dgm:pt modelId="{4DDA7A86-B8E3-4C9B-93C7-268BC43C08AF}" type="pres">
      <dgm:prSet presAssocID="{B8C95363-1122-4C82-A6D2-DB2F3204CD9F}" presName="bgRect" presStyleLbl="bgShp" presStyleIdx="1" presStyleCnt="2"/>
      <dgm:spPr/>
    </dgm:pt>
    <dgm:pt modelId="{1E5AEFF4-BD43-4A1C-BC07-E94FB7C9B2E7}" type="pres">
      <dgm:prSet presAssocID="{B8C95363-1122-4C82-A6D2-DB2F3204CD9F}"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ustomer Review"/>
        </a:ext>
      </dgm:extLst>
    </dgm:pt>
    <dgm:pt modelId="{6155B07B-2C11-431E-91FE-6DDE93557243}" type="pres">
      <dgm:prSet presAssocID="{B8C95363-1122-4C82-A6D2-DB2F3204CD9F}" presName="spaceRect" presStyleCnt="0"/>
      <dgm:spPr/>
    </dgm:pt>
    <dgm:pt modelId="{AAAAAB7B-76E1-402D-857E-4F6B6E1A052B}" type="pres">
      <dgm:prSet presAssocID="{B8C95363-1122-4C82-A6D2-DB2F3204CD9F}" presName="parTx" presStyleLbl="revTx" presStyleIdx="1" presStyleCnt="2">
        <dgm:presLayoutVars>
          <dgm:chMax val="0"/>
          <dgm:chPref val="0"/>
        </dgm:presLayoutVars>
      </dgm:prSet>
      <dgm:spPr/>
    </dgm:pt>
  </dgm:ptLst>
  <dgm:cxnLst>
    <dgm:cxn modelId="{7536ED4A-734A-4D21-8EC1-EA6FC667D557}" type="presOf" srcId="{5AC2CBDA-9416-43E4-96D1-F58507044F51}" destId="{727516FD-81DF-44D8-8284-76AA9DB7F275}" srcOrd="0" destOrd="0" presId="urn:microsoft.com/office/officeart/2018/2/layout/IconVerticalSolidList"/>
    <dgm:cxn modelId="{4BE1D353-AE66-4C18-913B-98C9210AADEF}" type="presOf" srcId="{0DBA108F-EAC1-44FF-B1C6-98C7279F506A}" destId="{DB1C9C72-3A91-49F4-999E-28DA7BE8A54F}" srcOrd="0" destOrd="0" presId="urn:microsoft.com/office/officeart/2018/2/layout/IconVerticalSolidList"/>
    <dgm:cxn modelId="{00079F55-8055-4DDC-8B85-A03DCFDB6A7C}" srcId="{5AC2CBDA-9416-43E4-96D1-F58507044F51}" destId="{0DBA108F-EAC1-44FF-B1C6-98C7279F506A}" srcOrd="0" destOrd="0" parTransId="{60089F2B-0269-458E-A01B-B212870B6403}" sibTransId="{40B9DCBF-AB03-4559-AD53-AD8688C249A4}"/>
    <dgm:cxn modelId="{2BFBEF8D-9119-4291-B724-57A110472281}" srcId="{5AC2CBDA-9416-43E4-96D1-F58507044F51}" destId="{B8C95363-1122-4C82-A6D2-DB2F3204CD9F}" srcOrd="1" destOrd="0" parTransId="{2727B9C4-015D-4B69-8ECE-6965859E8948}" sibTransId="{6B481324-D386-4199-80C8-A6508AE619D8}"/>
    <dgm:cxn modelId="{8B9B0BAB-4BF4-411E-96B6-F324CCE51ED7}" type="presOf" srcId="{B8C95363-1122-4C82-A6D2-DB2F3204CD9F}" destId="{AAAAAB7B-76E1-402D-857E-4F6B6E1A052B}" srcOrd="0" destOrd="0" presId="urn:microsoft.com/office/officeart/2018/2/layout/IconVerticalSolidList"/>
    <dgm:cxn modelId="{1DCC91F1-3228-4FD2-9BE5-D10B8724810B}" type="presParOf" srcId="{727516FD-81DF-44D8-8284-76AA9DB7F275}" destId="{A038F41F-1E87-436B-B5BA-3DD9CE45846B}" srcOrd="0" destOrd="0" presId="urn:microsoft.com/office/officeart/2018/2/layout/IconVerticalSolidList"/>
    <dgm:cxn modelId="{2A319B2D-E50A-4447-85A7-F2A97C06DE18}" type="presParOf" srcId="{A038F41F-1E87-436B-B5BA-3DD9CE45846B}" destId="{C02C2459-F945-4DD6-9AF1-AB55822A9D53}" srcOrd="0" destOrd="0" presId="urn:microsoft.com/office/officeart/2018/2/layout/IconVerticalSolidList"/>
    <dgm:cxn modelId="{0C1AEA59-6598-4964-BD86-B1F51ED3B28F}" type="presParOf" srcId="{A038F41F-1E87-436B-B5BA-3DD9CE45846B}" destId="{6FC6879D-60F2-46DC-B488-AED1704D060D}" srcOrd="1" destOrd="0" presId="urn:microsoft.com/office/officeart/2018/2/layout/IconVerticalSolidList"/>
    <dgm:cxn modelId="{1963230B-27D6-4CA9-AA5E-9E1D34617CBF}" type="presParOf" srcId="{A038F41F-1E87-436B-B5BA-3DD9CE45846B}" destId="{BC43B84B-9CA7-4CB2-9CC5-D5B3FC0E84DC}" srcOrd="2" destOrd="0" presId="urn:microsoft.com/office/officeart/2018/2/layout/IconVerticalSolidList"/>
    <dgm:cxn modelId="{A6F690BA-B2CA-42D5-A8F5-7119A92140A4}" type="presParOf" srcId="{A038F41F-1E87-436B-B5BA-3DD9CE45846B}" destId="{DB1C9C72-3A91-49F4-999E-28DA7BE8A54F}" srcOrd="3" destOrd="0" presId="urn:microsoft.com/office/officeart/2018/2/layout/IconVerticalSolidList"/>
    <dgm:cxn modelId="{82411AE8-485F-4811-A59C-E8883663A7A9}" type="presParOf" srcId="{727516FD-81DF-44D8-8284-76AA9DB7F275}" destId="{AAD39170-10AF-4A8C-A4FF-A4E9BBF9DC32}" srcOrd="1" destOrd="0" presId="urn:microsoft.com/office/officeart/2018/2/layout/IconVerticalSolidList"/>
    <dgm:cxn modelId="{F41560E6-F2E2-41FA-AA5F-0422905FD01C}" type="presParOf" srcId="{727516FD-81DF-44D8-8284-76AA9DB7F275}" destId="{03609EE1-1D67-4668-86F1-68C7CDA227CC}" srcOrd="2" destOrd="0" presId="urn:microsoft.com/office/officeart/2018/2/layout/IconVerticalSolidList"/>
    <dgm:cxn modelId="{3F07F674-CBC9-4BA9-85BC-0825D90A577A}" type="presParOf" srcId="{03609EE1-1D67-4668-86F1-68C7CDA227CC}" destId="{4DDA7A86-B8E3-4C9B-93C7-268BC43C08AF}" srcOrd="0" destOrd="0" presId="urn:microsoft.com/office/officeart/2018/2/layout/IconVerticalSolidList"/>
    <dgm:cxn modelId="{139CD072-56F7-4882-A40E-F6270A535C02}" type="presParOf" srcId="{03609EE1-1D67-4668-86F1-68C7CDA227CC}" destId="{1E5AEFF4-BD43-4A1C-BC07-E94FB7C9B2E7}" srcOrd="1" destOrd="0" presId="urn:microsoft.com/office/officeart/2018/2/layout/IconVerticalSolidList"/>
    <dgm:cxn modelId="{63FA3F0D-2C47-4516-ABE2-E14F8494078F}" type="presParOf" srcId="{03609EE1-1D67-4668-86F1-68C7CDA227CC}" destId="{6155B07B-2C11-431E-91FE-6DDE93557243}" srcOrd="2" destOrd="0" presId="urn:microsoft.com/office/officeart/2018/2/layout/IconVerticalSolidList"/>
    <dgm:cxn modelId="{5BDB3B23-CA6A-4188-B6AD-4C09D0750A1F}" type="presParOf" srcId="{03609EE1-1D67-4668-86F1-68C7CDA227CC}" destId="{AAAAAB7B-76E1-402D-857E-4F6B6E1A052B}"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5158BF-5531-404B-8A9A-A63F221CF66F}">
      <dsp:nvSpPr>
        <dsp:cNvPr id="0" name=""/>
        <dsp:cNvSpPr/>
      </dsp:nvSpPr>
      <dsp:spPr>
        <a:xfrm>
          <a:off x="0" y="17142"/>
          <a:ext cx="7003777" cy="285714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GB" sz="3300" kern="1200"/>
            <a:t>Staff are not required to share care notes directly with client. Such request must come through management in the right time frame.</a:t>
          </a:r>
          <a:endParaRPr lang="en-US" sz="3300" kern="1200"/>
        </a:p>
      </dsp:txBody>
      <dsp:txXfrm>
        <a:off x="139474" y="156616"/>
        <a:ext cx="6724829" cy="2578192"/>
      </dsp:txXfrm>
    </dsp:sp>
    <dsp:sp modelId="{1C5B99F5-C3AA-4374-8EEC-53B66D95B3AB}">
      <dsp:nvSpPr>
        <dsp:cNvPr id="0" name=""/>
        <dsp:cNvSpPr/>
      </dsp:nvSpPr>
      <dsp:spPr>
        <a:xfrm>
          <a:off x="0" y="2969322"/>
          <a:ext cx="7003777" cy="2857140"/>
        </a:xfrm>
        <a:prstGeom prst="roundRect">
          <a:avLst/>
        </a:prstGeom>
        <a:solidFill>
          <a:schemeClr val="accent2">
            <a:hueOff val="-18572562"/>
            <a:satOff val="39051"/>
            <a:lumOff val="-647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GB" sz="3300" kern="1200"/>
            <a:t>Staff should respect DGPR and avoid sharing passwords.</a:t>
          </a:r>
          <a:endParaRPr lang="en-US" sz="3300" kern="1200"/>
        </a:p>
      </dsp:txBody>
      <dsp:txXfrm>
        <a:off x="139474" y="3108796"/>
        <a:ext cx="6724829" cy="257819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2C2459-F945-4DD6-9AF1-AB55822A9D53}">
      <dsp:nvSpPr>
        <dsp:cNvPr id="0" name=""/>
        <dsp:cNvSpPr/>
      </dsp:nvSpPr>
      <dsp:spPr>
        <a:xfrm>
          <a:off x="0" y="949585"/>
          <a:ext cx="7003777" cy="175308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FC6879D-60F2-46DC-B488-AED1704D060D}">
      <dsp:nvSpPr>
        <dsp:cNvPr id="0" name=""/>
        <dsp:cNvSpPr/>
      </dsp:nvSpPr>
      <dsp:spPr>
        <a:xfrm>
          <a:off x="530307" y="1344029"/>
          <a:ext cx="964194" cy="96419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B1C9C72-3A91-49F4-999E-28DA7BE8A54F}">
      <dsp:nvSpPr>
        <dsp:cNvPr id="0" name=""/>
        <dsp:cNvSpPr/>
      </dsp:nvSpPr>
      <dsp:spPr>
        <a:xfrm>
          <a:off x="2024809" y="949585"/>
          <a:ext cx="4978967" cy="17530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5534" tIns="185534" rIns="185534" bIns="185534" numCol="1" spcCol="1270" anchor="ctr" anchorCtr="0">
          <a:noAutofit/>
        </a:bodyPr>
        <a:lstStyle/>
        <a:p>
          <a:pPr marL="0" lvl="0" indent="0" algn="l" defTabSz="977900">
            <a:lnSpc>
              <a:spcPct val="100000"/>
            </a:lnSpc>
            <a:spcBef>
              <a:spcPct val="0"/>
            </a:spcBef>
            <a:spcAft>
              <a:spcPct val="35000"/>
            </a:spcAft>
            <a:buNone/>
          </a:pPr>
          <a:r>
            <a:rPr lang="en-US" sz="2200" kern="1200"/>
            <a:t>Generative AI also presents potential risks for research and innovation in areas such as:</a:t>
          </a:r>
        </a:p>
      </dsp:txBody>
      <dsp:txXfrm>
        <a:off x="2024809" y="949585"/>
        <a:ext cx="4978967" cy="1753081"/>
      </dsp:txXfrm>
    </dsp:sp>
    <dsp:sp modelId="{4DDA7A86-B8E3-4C9B-93C7-268BC43C08AF}">
      <dsp:nvSpPr>
        <dsp:cNvPr id="0" name=""/>
        <dsp:cNvSpPr/>
      </dsp:nvSpPr>
      <dsp:spPr>
        <a:xfrm>
          <a:off x="0" y="3140937"/>
          <a:ext cx="7003777" cy="175308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E5AEFF4-BD43-4A1C-BC07-E94FB7C9B2E7}">
      <dsp:nvSpPr>
        <dsp:cNvPr id="0" name=""/>
        <dsp:cNvSpPr/>
      </dsp:nvSpPr>
      <dsp:spPr>
        <a:xfrm>
          <a:off x="530307" y="3535381"/>
          <a:ext cx="964194" cy="96419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AAAAB7B-76E1-402D-857E-4F6B6E1A052B}">
      <dsp:nvSpPr>
        <dsp:cNvPr id="0" name=""/>
        <dsp:cNvSpPr/>
      </dsp:nvSpPr>
      <dsp:spPr>
        <a:xfrm>
          <a:off x="2024809" y="3140937"/>
          <a:ext cx="4978967" cy="17530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5534" tIns="185534" rIns="185534" bIns="185534" numCol="1" spcCol="1270" anchor="ctr" anchorCtr="0">
          <a:noAutofit/>
        </a:bodyPr>
        <a:lstStyle/>
        <a:p>
          <a:pPr marL="0" lvl="0" indent="0" algn="l" defTabSz="977900">
            <a:lnSpc>
              <a:spcPct val="100000"/>
            </a:lnSpc>
            <a:spcBef>
              <a:spcPct val="0"/>
            </a:spcBef>
            <a:spcAft>
              <a:spcPct val="35000"/>
            </a:spcAft>
            <a:buNone/>
          </a:pPr>
          <a:r>
            <a:rPr lang="en-US" sz="2200" kern="1200"/>
            <a:t>Rigour. Transparency. Originality. Reliability. Data protection. Confidentiality. Intellectual property. Copyright. Bias.</a:t>
          </a:r>
        </a:p>
      </dsp:txBody>
      <dsp:txXfrm>
        <a:off x="2024809" y="3140937"/>
        <a:ext cx="4978967" cy="1753081"/>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DF9204-3F29-4C3A-BA41-3063400202C4}"/>
              </a:ext>
            </a:extLst>
          </p:cNvPr>
          <p:cNvSpPr>
            <a:spLocks noGrp="1"/>
          </p:cNvSpPr>
          <p:nvPr>
            <p:ph type="ctrTitle"/>
          </p:nvPr>
        </p:nvSpPr>
        <p:spPr>
          <a:xfrm>
            <a:off x="1524000" y="1122363"/>
            <a:ext cx="9144000" cy="2387600"/>
          </a:xfrm>
        </p:spPr>
        <p:txBody>
          <a:bodyPr anchor="b"/>
          <a:lstStyle>
            <a:lvl1pPr algn="ctr">
              <a:defRPr sz="4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203393CD-7262-4AC7-80E6-52FE6F3F39BA}"/>
              </a:ext>
            </a:extLst>
          </p:cNvPr>
          <p:cNvSpPr>
            <a:spLocks noGrp="1"/>
          </p:cNvSpPr>
          <p:nvPr>
            <p:ph type="subTitle" idx="1"/>
          </p:nvPr>
        </p:nvSpPr>
        <p:spPr>
          <a:xfrm>
            <a:off x="1524000" y="3602038"/>
            <a:ext cx="9144000" cy="1655762"/>
          </a:xfrm>
        </p:spPr>
        <p:txBody>
          <a:bodyPr/>
          <a:lstStyle>
            <a:lvl1pPr marL="0" indent="0" algn="ctr">
              <a:buNone/>
              <a:defRPr sz="20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D7D430AE-0210-4E82-AD7B-41B112DE7F7D}"/>
              </a:ext>
            </a:extLst>
          </p:cNvPr>
          <p:cNvSpPr>
            <a:spLocks noGrp="1"/>
          </p:cNvSpPr>
          <p:nvPr>
            <p:ph type="dt" sz="half" idx="10"/>
          </p:nvPr>
        </p:nvSpPr>
        <p:spPr/>
        <p:txBody>
          <a:bodyPr/>
          <a:lstStyle>
            <a:lvl1pPr>
              <a:defRPr>
                <a:solidFill>
                  <a:schemeClr val="tx1">
                    <a:alpha val="60000"/>
                  </a:schemeClr>
                </a:solidFill>
                <a:latin typeface="+mn-lt"/>
              </a:defRPr>
            </a:lvl1pPr>
          </a:lstStyle>
          <a:p>
            <a:fld id="{11A6662E-FAF4-44BC-88B5-85A7CBFB6D30}" type="datetime1">
              <a:rPr lang="en-US" smtClean="0"/>
              <a:pPr/>
              <a:t>11/29/2025</a:t>
            </a:fld>
            <a:endParaRPr lang="en-US" dirty="0"/>
          </a:p>
        </p:txBody>
      </p:sp>
      <p:sp>
        <p:nvSpPr>
          <p:cNvPr id="5" name="Footer Placeholder 4">
            <a:extLst>
              <a:ext uri="{FF2B5EF4-FFF2-40B4-BE49-F238E27FC236}">
                <a16:creationId xmlns:a16="http://schemas.microsoft.com/office/drawing/2014/main" id="{0F221974-7DEC-459D-9642-CB5B59C82771}"/>
              </a:ext>
            </a:extLst>
          </p:cNvPr>
          <p:cNvSpPr>
            <a:spLocks noGrp="1"/>
          </p:cNvSpPr>
          <p:nvPr>
            <p:ph type="ftr" sz="quarter" idx="11"/>
          </p:nvPr>
        </p:nvSpPr>
        <p:spPr/>
        <p:txBody>
          <a:bodyPr/>
          <a:lstStyle>
            <a:lvl1pPr>
              <a:defRPr>
                <a:solidFill>
                  <a:schemeClr val="tx1">
                    <a:alpha val="60000"/>
                  </a:schemeClr>
                </a:solidFill>
                <a:latin typeface="+mn-lt"/>
              </a:defRPr>
            </a:lvl1pPr>
          </a:lstStyle>
          <a:p>
            <a:endParaRPr lang="en-US">
              <a:solidFill>
                <a:schemeClr val="tx1">
                  <a:alpha val="60000"/>
                </a:schemeClr>
              </a:solidFill>
            </a:endParaRPr>
          </a:p>
        </p:txBody>
      </p:sp>
      <p:sp>
        <p:nvSpPr>
          <p:cNvPr id="6" name="Slide Number Placeholder 5">
            <a:extLst>
              <a:ext uri="{FF2B5EF4-FFF2-40B4-BE49-F238E27FC236}">
                <a16:creationId xmlns:a16="http://schemas.microsoft.com/office/drawing/2014/main" id="{60731837-C94E-4B5B-BCF0-110C69EDB41C}"/>
              </a:ext>
            </a:extLst>
          </p:cNvPr>
          <p:cNvSpPr>
            <a:spLocks noGrp="1"/>
          </p:cNvSpPr>
          <p:nvPr>
            <p:ph type="sldNum" sz="quarter" idx="12"/>
          </p:nvPr>
        </p:nvSpPr>
        <p:spPr/>
        <p:txBody>
          <a:bodyPr/>
          <a:lstStyle>
            <a:lvl1pPr>
              <a:defRPr>
                <a:solidFill>
                  <a:schemeClr val="tx1">
                    <a:alpha val="60000"/>
                  </a:schemeClr>
                </a:solidFill>
                <a:latin typeface="+mn-lt"/>
              </a:defRPr>
            </a:lvl1pPr>
          </a:lstStyle>
          <a:p>
            <a:fld id="{73B850FF-6169-4056-8077-06FFA93A5366}" type="slidenum">
              <a:rPr lang="en-US" smtClean="0"/>
              <a:pPr/>
              <a:t>‹#›</a:t>
            </a:fld>
            <a:endParaRPr lang="en-US"/>
          </a:p>
        </p:txBody>
      </p:sp>
    </p:spTree>
    <p:extLst>
      <p:ext uri="{BB962C8B-B14F-4D97-AF65-F5344CB8AC3E}">
        <p14:creationId xmlns:p14="http://schemas.microsoft.com/office/powerpoint/2010/main" val="36441965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ABDD2-E186-4F25-8FDE-D1E875E9C30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318CC5B-A7E0-48B1-8329-6533AC76E7B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905B1B-77FE-4BFC-BF87-87DA989F0082}"/>
              </a:ext>
            </a:extLst>
          </p:cNvPr>
          <p:cNvSpPr>
            <a:spLocks noGrp="1"/>
          </p:cNvSpPr>
          <p:nvPr>
            <p:ph type="dt" sz="half" idx="10"/>
          </p:nvPr>
        </p:nvSpPr>
        <p:spPr/>
        <p:txBody>
          <a:bodyPr/>
          <a:lstStyle/>
          <a:p>
            <a:fld id="{4C559632-1575-4E14-B53B-3DC3D5ED3947}" type="datetime1">
              <a:rPr lang="en-US" smtClean="0"/>
              <a:t>11/29/2025</a:t>
            </a:fld>
            <a:endParaRPr lang="en-US"/>
          </a:p>
        </p:txBody>
      </p:sp>
      <p:sp>
        <p:nvSpPr>
          <p:cNvPr id="5" name="Footer Placeholder 4">
            <a:extLst>
              <a:ext uri="{FF2B5EF4-FFF2-40B4-BE49-F238E27FC236}">
                <a16:creationId xmlns:a16="http://schemas.microsoft.com/office/drawing/2014/main" id="{3118531E-1B90-4631-BD37-4BB1DBFABF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8A55E8-88DC-4280-8E04-FF50FF8EDB5A}"/>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1227938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960633D-90E4-4F5A-9EBF-DDEC2B0B471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DDD3065-FA3D-42C8-BFDA-967C87F4F28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DC126F-38E2-4425-861F-98ED432284BA}"/>
              </a:ext>
            </a:extLst>
          </p:cNvPr>
          <p:cNvSpPr>
            <a:spLocks noGrp="1"/>
          </p:cNvSpPr>
          <p:nvPr>
            <p:ph type="dt" sz="half" idx="10"/>
          </p:nvPr>
        </p:nvSpPr>
        <p:spPr/>
        <p:txBody>
          <a:bodyPr/>
          <a:lstStyle/>
          <a:p>
            <a:fld id="{CC4A6868-2568-4CC9-B302-F37117B01A6E}" type="datetime1">
              <a:rPr lang="en-US" smtClean="0"/>
              <a:t>11/29/2025</a:t>
            </a:fld>
            <a:endParaRPr lang="en-US"/>
          </a:p>
        </p:txBody>
      </p:sp>
      <p:sp>
        <p:nvSpPr>
          <p:cNvPr id="5" name="Footer Placeholder 4">
            <a:extLst>
              <a:ext uri="{FF2B5EF4-FFF2-40B4-BE49-F238E27FC236}">
                <a16:creationId xmlns:a16="http://schemas.microsoft.com/office/drawing/2014/main" id="{CA9645D8-F22A-4354-A8B3-96E8A2D232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9E2295-A616-4D57-8800-7B7E213A8CC8}"/>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40189765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4CC1FC-ADE8-488C-A1DA-2FD569FD4D09}"/>
              </a:ext>
            </a:extLst>
          </p:cNvPr>
          <p:cNvSpPr>
            <a:spLocks noGrp="1"/>
          </p:cNvSpPr>
          <p:nvPr>
            <p:ph type="title"/>
          </p:nvPr>
        </p:nvSpPr>
        <p:spPr>
          <a:xfrm>
            <a:off x="458694" y="365760"/>
            <a:ext cx="10895106" cy="1325563"/>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F02842-38C3-46D6-8527-0F6FE623C51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E864CF5-F681-40C2-88CC-E02206C9CECB}"/>
              </a:ext>
            </a:extLst>
          </p:cNvPr>
          <p:cNvSpPr>
            <a:spLocks noGrp="1"/>
          </p:cNvSpPr>
          <p:nvPr>
            <p:ph type="dt" sz="half" idx="10"/>
          </p:nvPr>
        </p:nvSpPr>
        <p:spPr/>
        <p:txBody>
          <a:bodyPr/>
          <a:lstStyle/>
          <a:p>
            <a:fld id="{0055F08A-1E71-4B2B-BB49-E743F2903911}" type="datetime1">
              <a:rPr lang="en-US" smtClean="0"/>
              <a:t>11/29/2025</a:t>
            </a:fld>
            <a:endParaRPr lang="en-US" dirty="0"/>
          </a:p>
        </p:txBody>
      </p:sp>
      <p:sp>
        <p:nvSpPr>
          <p:cNvPr id="5" name="Footer Placeholder 4">
            <a:extLst>
              <a:ext uri="{FF2B5EF4-FFF2-40B4-BE49-F238E27FC236}">
                <a16:creationId xmlns:a16="http://schemas.microsoft.com/office/drawing/2014/main" id="{82C04753-4FE4-4A6F-99BB-CFFC92E0CD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A569D1-DB13-4BD9-8BA9-0DEAD98F893F}"/>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0354061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020B05-7BF6-4073-9106-FA19E97273CB}"/>
              </a:ext>
            </a:extLst>
          </p:cNvPr>
          <p:cNvSpPr>
            <a:spLocks noGrp="1"/>
          </p:cNvSpPr>
          <p:nvPr>
            <p:ph type="title"/>
          </p:nvPr>
        </p:nvSpPr>
        <p:spPr>
          <a:xfrm>
            <a:off x="831850" y="1709738"/>
            <a:ext cx="10515600" cy="2852737"/>
          </a:xfrm>
        </p:spPr>
        <p:txBody>
          <a:bodyPr anchor="b"/>
          <a:lstStyle>
            <a:lvl1pPr>
              <a:defRPr sz="4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4E8EE8D7-6B58-4A3F-9DD5-E563D5192A68}"/>
              </a:ext>
            </a:extLst>
          </p:cNvPr>
          <p:cNvSpPr>
            <a:spLocks noGrp="1"/>
          </p:cNvSpPr>
          <p:nvPr>
            <p:ph type="body" idx="1"/>
          </p:nvPr>
        </p:nvSpPr>
        <p:spPr>
          <a:xfrm>
            <a:off x="831850" y="4589463"/>
            <a:ext cx="10515600" cy="1500187"/>
          </a:xfrm>
        </p:spPr>
        <p:txBody>
          <a:bodyPr/>
          <a:lstStyle>
            <a:lvl1pPr marL="0" indent="0">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102990E-9F0A-446A-B5B8-459CA8D98D92}"/>
              </a:ext>
            </a:extLst>
          </p:cNvPr>
          <p:cNvSpPr>
            <a:spLocks noGrp="1"/>
          </p:cNvSpPr>
          <p:nvPr>
            <p:ph type="dt" sz="half" idx="10"/>
          </p:nvPr>
        </p:nvSpPr>
        <p:spPr/>
        <p:txBody>
          <a:bodyPr/>
          <a:lstStyle/>
          <a:p>
            <a:fld id="{15417D9E-721A-44BB-8863-9873FE64DA75}" type="datetime1">
              <a:rPr lang="en-US" smtClean="0"/>
              <a:t>11/29/2025</a:t>
            </a:fld>
            <a:endParaRPr lang="en-US"/>
          </a:p>
        </p:txBody>
      </p:sp>
      <p:sp>
        <p:nvSpPr>
          <p:cNvPr id="5" name="Footer Placeholder 4">
            <a:extLst>
              <a:ext uri="{FF2B5EF4-FFF2-40B4-BE49-F238E27FC236}">
                <a16:creationId xmlns:a16="http://schemas.microsoft.com/office/drawing/2014/main" id="{89E68EAA-4377-45FF-9D7C-9E77BC9F27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07FA71-74C3-44B8-A0AC-E18A1E76B43D}"/>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6565111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B71F12-2D88-4F76-AF46-BD5156C127A9}"/>
              </a:ext>
            </a:extLst>
          </p:cNvPr>
          <p:cNvSpPr>
            <a:spLocks noGrp="1"/>
          </p:cNvSpPr>
          <p:nvPr>
            <p:ph type="title"/>
          </p:nvPr>
        </p:nvSpPr>
        <p:spPr>
          <a:xfrm>
            <a:off x="458694" y="365760"/>
            <a:ext cx="10895106" cy="1325563"/>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6E1AA46-E3EB-4704-B019-F90F1E6177A5}"/>
              </a:ext>
            </a:extLst>
          </p:cNvPr>
          <p:cNvSpPr>
            <a:spLocks noGrp="1"/>
          </p:cNvSpPr>
          <p:nvPr>
            <p:ph sz="half" idx="1"/>
          </p:nvPr>
        </p:nvSpPr>
        <p:spPr>
          <a:xfrm>
            <a:off x="458695" y="1825625"/>
            <a:ext cx="5561106"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5C17480F-A530-4D05-9A22-E573FB4BA620}"/>
              </a:ext>
            </a:extLst>
          </p:cNvPr>
          <p:cNvSpPr>
            <a:spLocks noGrp="1"/>
          </p:cNvSpPr>
          <p:nvPr>
            <p:ph sz="half" idx="2"/>
          </p:nvPr>
        </p:nvSpPr>
        <p:spPr>
          <a:xfrm>
            <a:off x="6172199" y="1825625"/>
            <a:ext cx="556110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55B56FDA-C47A-4F4A-A364-BA60A25AB90A}"/>
              </a:ext>
            </a:extLst>
          </p:cNvPr>
          <p:cNvSpPr>
            <a:spLocks noGrp="1"/>
          </p:cNvSpPr>
          <p:nvPr>
            <p:ph type="dt" sz="half" idx="10"/>
          </p:nvPr>
        </p:nvSpPr>
        <p:spPr/>
        <p:txBody>
          <a:bodyPr/>
          <a:lstStyle/>
          <a:p>
            <a:fld id="{5F31DA2F-80B8-49CF-99FB-5ABCA53A607A}" type="datetime1">
              <a:rPr lang="en-US" smtClean="0"/>
              <a:t>11/29/2025</a:t>
            </a:fld>
            <a:endParaRPr lang="en-US"/>
          </a:p>
        </p:txBody>
      </p:sp>
      <p:sp>
        <p:nvSpPr>
          <p:cNvPr id="6" name="Footer Placeholder 5">
            <a:extLst>
              <a:ext uri="{FF2B5EF4-FFF2-40B4-BE49-F238E27FC236}">
                <a16:creationId xmlns:a16="http://schemas.microsoft.com/office/drawing/2014/main" id="{7326D8DD-6D84-44D4-8A1B-57615B3ED8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C8FE31-B577-4017-8AFE-A8BA09596E9C}"/>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0398260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C28C9-B8CC-413F-9FFA-626680E4A828}"/>
              </a:ext>
            </a:extLst>
          </p:cNvPr>
          <p:cNvSpPr>
            <a:spLocks noGrp="1"/>
          </p:cNvSpPr>
          <p:nvPr>
            <p:ph type="title"/>
          </p:nvPr>
        </p:nvSpPr>
        <p:spPr>
          <a:xfrm>
            <a:off x="458694" y="365125"/>
            <a:ext cx="11274612" cy="132556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CB53FE72-9D42-45F5-A37F-B12130388AD5}"/>
              </a:ext>
            </a:extLst>
          </p:cNvPr>
          <p:cNvSpPr>
            <a:spLocks noGrp="1"/>
          </p:cNvSpPr>
          <p:nvPr>
            <p:ph type="body" idx="1"/>
          </p:nvPr>
        </p:nvSpPr>
        <p:spPr>
          <a:xfrm>
            <a:off x="465256" y="1752600"/>
            <a:ext cx="5532319" cy="823912"/>
          </a:xfrm>
        </p:spPr>
        <p:txBody>
          <a:bodyPr anchor="b"/>
          <a:lstStyle>
            <a:lvl1pPr marL="0" indent="0">
              <a:buNone/>
              <a:defRPr sz="24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EE3A31D-9B5F-4DE3-B18D-F7F77782EB46}"/>
              </a:ext>
            </a:extLst>
          </p:cNvPr>
          <p:cNvSpPr>
            <a:spLocks noGrp="1"/>
          </p:cNvSpPr>
          <p:nvPr>
            <p:ph sz="half" idx="2"/>
          </p:nvPr>
        </p:nvSpPr>
        <p:spPr>
          <a:xfrm>
            <a:off x="465256" y="2666999"/>
            <a:ext cx="5532319" cy="35226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F0BE1D2D-822C-466C-A7B9-1A2D97366A41}"/>
              </a:ext>
            </a:extLst>
          </p:cNvPr>
          <p:cNvSpPr>
            <a:spLocks noGrp="1"/>
          </p:cNvSpPr>
          <p:nvPr>
            <p:ph type="body" sz="quarter" idx="3"/>
          </p:nvPr>
        </p:nvSpPr>
        <p:spPr>
          <a:xfrm>
            <a:off x="6172200" y="1752600"/>
            <a:ext cx="5561106" cy="823912"/>
          </a:xfrm>
        </p:spPr>
        <p:txBody>
          <a:bodyPr anchor="b"/>
          <a:lstStyle>
            <a:lvl1pPr marL="0" indent="0">
              <a:buNone/>
              <a:defRPr sz="24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6F13B2C-44CA-49C4-BC84-02AF1638F381}"/>
              </a:ext>
            </a:extLst>
          </p:cNvPr>
          <p:cNvSpPr>
            <a:spLocks noGrp="1"/>
          </p:cNvSpPr>
          <p:nvPr>
            <p:ph sz="quarter" idx="4"/>
          </p:nvPr>
        </p:nvSpPr>
        <p:spPr>
          <a:xfrm>
            <a:off x="6172200" y="2666999"/>
            <a:ext cx="5561106" cy="35226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3793CB55-E9C1-4CE6-9B61-81B71475B960}"/>
              </a:ext>
            </a:extLst>
          </p:cNvPr>
          <p:cNvSpPr>
            <a:spLocks noGrp="1"/>
          </p:cNvSpPr>
          <p:nvPr>
            <p:ph type="dt" sz="half" idx="10"/>
          </p:nvPr>
        </p:nvSpPr>
        <p:spPr/>
        <p:txBody>
          <a:bodyPr/>
          <a:lstStyle/>
          <a:p>
            <a:fld id="{28852172-E6C9-4B6C-929A-A9DE3837BBF1}" type="datetime1">
              <a:rPr lang="en-US" smtClean="0"/>
              <a:t>11/29/2025</a:t>
            </a:fld>
            <a:endParaRPr lang="en-US"/>
          </a:p>
        </p:txBody>
      </p:sp>
      <p:sp>
        <p:nvSpPr>
          <p:cNvPr id="8" name="Footer Placeholder 7">
            <a:extLst>
              <a:ext uri="{FF2B5EF4-FFF2-40B4-BE49-F238E27FC236}">
                <a16:creationId xmlns:a16="http://schemas.microsoft.com/office/drawing/2014/main" id="{0DF22318-747B-4EC9-862C-D9FD488CCCE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CFBDDDF-16BD-438D-937D-0E3E30E74E86}"/>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4050628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92D5F-0BD4-4517-9233-E08AF405B6DE}"/>
              </a:ext>
            </a:extLst>
          </p:cNvPr>
          <p:cNvSpPr>
            <a:spLocks noGrp="1"/>
          </p:cNvSpPr>
          <p:nvPr>
            <p:ph type="title"/>
          </p:nvPr>
        </p:nvSpPr>
        <p:spPr>
          <a:xfrm>
            <a:off x="458694" y="365760"/>
            <a:ext cx="11274612" cy="1325563"/>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B83523B8-51E3-48B8-BFD8-CE950619804E}"/>
              </a:ext>
            </a:extLst>
          </p:cNvPr>
          <p:cNvSpPr>
            <a:spLocks noGrp="1"/>
          </p:cNvSpPr>
          <p:nvPr>
            <p:ph type="dt" sz="half" idx="10"/>
          </p:nvPr>
        </p:nvSpPr>
        <p:spPr>
          <a:xfrm>
            <a:off x="458693" y="6416675"/>
            <a:ext cx="2921715" cy="365125"/>
          </a:xfrm>
        </p:spPr>
        <p:txBody>
          <a:bodyPr/>
          <a:lstStyle/>
          <a:p>
            <a:fld id="{3AB41CFF-90C9-47B3-9DA1-F2BF8D839F7E}" type="datetime1">
              <a:rPr lang="en-US" smtClean="0"/>
              <a:t>11/29/2025</a:t>
            </a:fld>
            <a:endParaRPr lang="en-US"/>
          </a:p>
        </p:txBody>
      </p:sp>
      <p:sp>
        <p:nvSpPr>
          <p:cNvPr id="4" name="Footer Placeholder 3">
            <a:extLst>
              <a:ext uri="{FF2B5EF4-FFF2-40B4-BE49-F238E27FC236}">
                <a16:creationId xmlns:a16="http://schemas.microsoft.com/office/drawing/2014/main" id="{7D739B90-5D50-4424-B51D-53C39162186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6F9286-3A00-4D3C-A3F0-50AC9045C4E1}"/>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5299477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933BE2-665A-42DA-A3B7-835F81A3F46B}"/>
              </a:ext>
            </a:extLst>
          </p:cNvPr>
          <p:cNvSpPr>
            <a:spLocks noGrp="1"/>
          </p:cNvSpPr>
          <p:nvPr>
            <p:ph type="dt" sz="half" idx="10"/>
          </p:nvPr>
        </p:nvSpPr>
        <p:spPr/>
        <p:txBody>
          <a:bodyPr/>
          <a:lstStyle/>
          <a:p>
            <a:fld id="{F06048FA-06AB-4884-A69B-986B96E68A24}" type="datetime1">
              <a:rPr lang="en-US" smtClean="0"/>
              <a:t>11/29/2025</a:t>
            </a:fld>
            <a:endParaRPr lang="en-US"/>
          </a:p>
        </p:txBody>
      </p:sp>
      <p:sp>
        <p:nvSpPr>
          <p:cNvPr id="3" name="Footer Placeholder 2">
            <a:extLst>
              <a:ext uri="{FF2B5EF4-FFF2-40B4-BE49-F238E27FC236}">
                <a16:creationId xmlns:a16="http://schemas.microsoft.com/office/drawing/2014/main" id="{634DBCBD-AD42-432D-ABA9-20D616AF3ED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E140251-3596-4673-B24B-59A6F9ED8FB3}"/>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4283994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A81A1-6D8E-4DD6-8E49-DABDE6D107E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693F18F-F78D-4A31-A6BC-6552105BCFD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582C2F4-BDF4-4A4F-AA3D-52692932C2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113850F-5C87-4F08-9658-EAF049B60EB0}"/>
              </a:ext>
            </a:extLst>
          </p:cNvPr>
          <p:cNvSpPr>
            <a:spLocks noGrp="1"/>
          </p:cNvSpPr>
          <p:nvPr>
            <p:ph type="dt" sz="half" idx="10"/>
          </p:nvPr>
        </p:nvSpPr>
        <p:spPr/>
        <p:txBody>
          <a:bodyPr/>
          <a:lstStyle/>
          <a:p>
            <a:fld id="{50DB7ABA-0172-4F9C-889D-567164F66BCD}" type="datetime1">
              <a:rPr lang="en-US" smtClean="0"/>
              <a:t>11/29/2025</a:t>
            </a:fld>
            <a:endParaRPr lang="en-US"/>
          </a:p>
        </p:txBody>
      </p:sp>
      <p:sp>
        <p:nvSpPr>
          <p:cNvPr id="6" name="Footer Placeholder 5">
            <a:extLst>
              <a:ext uri="{FF2B5EF4-FFF2-40B4-BE49-F238E27FC236}">
                <a16:creationId xmlns:a16="http://schemas.microsoft.com/office/drawing/2014/main" id="{210BCE9A-A746-4439-B5D3-966FBC8E5FC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41D3B51-AA2E-4AA1-8062-A0D476D80CCB}"/>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8923019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02CF7-F453-4B3E-9510-D747979878A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3E2A1B9-8A2A-4B49-8B79-76D3EEB36B4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BD9FEA03-0EC4-4085-AE63-4AA492D61A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605AD5B-0DEA-4C6F-94D2-FAA99F2E5DA9}"/>
              </a:ext>
            </a:extLst>
          </p:cNvPr>
          <p:cNvSpPr>
            <a:spLocks noGrp="1"/>
          </p:cNvSpPr>
          <p:nvPr>
            <p:ph type="dt" sz="half" idx="10"/>
          </p:nvPr>
        </p:nvSpPr>
        <p:spPr/>
        <p:txBody>
          <a:bodyPr/>
          <a:lstStyle/>
          <a:p>
            <a:fld id="{78AC6A5B-8AE7-4A41-B5A7-9ADC6686DC18}" type="datetime1">
              <a:rPr lang="en-US" smtClean="0"/>
              <a:t>11/29/2025</a:t>
            </a:fld>
            <a:endParaRPr lang="en-US"/>
          </a:p>
        </p:txBody>
      </p:sp>
      <p:sp>
        <p:nvSpPr>
          <p:cNvPr id="6" name="Footer Placeholder 5">
            <a:extLst>
              <a:ext uri="{FF2B5EF4-FFF2-40B4-BE49-F238E27FC236}">
                <a16:creationId xmlns:a16="http://schemas.microsoft.com/office/drawing/2014/main" id="{F0DC6744-7CBA-4A1D-8F87-10699F9812F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EAD9048-35FF-4BE9-8157-BE4BAA1C7251}"/>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7355626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BABF38A-8A0D-492E-BD20-6CF4D46B50BD}"/>
              </a:ext>
              <a:ext uri="{C183D7F6-B498-43B3-948B-1728B52AA6E4}">
                <adec:decorative xmlns:adec="http://schemas.microsoft.com/office/drawing/2017/decorative" val="1"/>
              </a:ext>
            </a:extLst>
          </p:cNvPr>
          <p:cNvSpPr/>
          <p:nvPr/>
        </p:nvSpPr>
        <p:spPr>
          <a:xfrm>
            <a:off x="0" y="0"/>
            <a:ext cx="12192000" cy="6858004"/>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2" name="Title Placeholder 1">
            <a:extLst>
              <a:ext uri="{FF2B5EF4-FFF2-40B4-BE49-F238E27FC236}">
                <a16:creationId xmlns:a16="http://schemas.microsoft.com/office/drawing/2014/main" id="{E9984D45-0ED3-4D03-8E44-5E355C9134F1}"/>
              </a:ext>
            </a:extLst>
          </p:cNvPr>
          <p:cNvSpPr>
            <a:spLocks noGrp="1"/>
          </p:cNvSpPr>
          <p:nvPr>
            <p:ph type="title"/>
          </p:nvPr>
        </p:nvSpPr>
        <p:spPr>
          <a:xfrm>
            <a:off x="458694" y="425450"/>
            <a:ext cx="11274612"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1F687D6E-D1E9-489C-9AA9-3575C39BAA0B}"/>
              </a:ext>
            </a:extLst>
          </p:cNvPr>
          <p:cNvSpPr>
            <a:spLocks noGrp="1"/>
          </p:cNvSpPr>
          <p:nvPr>
            <p:ph type="body" idx="1"/>
          </p:nvPr>
        </p:nvSpPr>
        <p:spPr>
          <a:xfrm>
            <a:off x="458694" y="1949450"/>
            <a:ext cx="11274612" cy="41957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6364E9C-08EE-4B1B-B3FC-D6D997F4EA38}"/>
              </a:ext>
            </a:extLst>
          </p:cNvPr>
          <p:cNvSpPr>
            <a:spLocks noGrp="1"/>
          </p:cNvSpPr>
          <p:nvPr>
            <p:ph type="dt" sz="half" idx="2"/>
          </p:nvPr>
        </p:nvSpPr>
        <p:spPr>
          <a:xfrm>
            <a:off x="458694" y="6416675"/>
            <a:ext cx="2743200" cy="365125"/>
          </a:xfrm>
          <a:prstGeom prst="rect">
            <a:avLst/>
          </a:prstGeom>
        </p:spPr>
        <p:txBody>
          <a:bodyPr vert="horz" lIns="91440" tIns="45720" rIns="91440" bIns="45720" rtlCol="0" anchor="ctr"/>
          <a:lstStyle>
            <a:lvl1pPr algn="l">
              <a:defRPr sz="900">
                <a:solidFill>
                  <a:schemeClr val="tx1">
                    <a:alpha val="60000"/>
                  </a:schemeClr>
                </a:solidFill>
                <a:latin typeface="+mn-lt"/>
              </a:defRPr>
            </a:lvl1pPr>
          </a:lstStyle>
          <a:p>
            <a:fld id="{57E0CF6C-748E-4B7A-BC8B-3011EF78ED13}" type="datetime1">
              <a:rPr lang="en-US" smtClean="0"/>
              <a:pPr/>
              <a:t>11/29/2025</a:t>
            </a:fld>
            <a:endParaRPr lang="en-US" dirty="0"/>
          </a:p>
        </p:txBody>
      </p:sp>
      <p:sp>
        <p:nvSpPr>
          <p:cNvPr id="5" name="Footer Placeholder 4">
            <a:extLst>
              <a:ext uri="{FF2B5EF4-FFF2-40B4-BE49-F238E27FC236}">
                <a16:creationId xmlns:a16="http://schemas.microsoft.com/office/drawing/2014/main" id="{BAB0A1F1-38FE-4C27-81E6-A43A54793FC3}"/>
              </a:ext>
            </a:extLst>
          </p:cNvPr>
          <p:cNvSpPr>
            <a:spLocks noGrp="1"/>
          </p:cNvSpPr>
          <p:nvPr>
            <p:ph type="ftr" sz="quarter" idx="3"/>
          </p:nvPr>
        </p:nvSpPr>
        <p:spPr>
          <a:xfrm>
            <a:off x="4038600" y="6416675"/>
            <a:ext cx="4114800" cy="365125"/>
          </a:xfrm>
          <a:prstGeom prst="rect">
            <a:avLst/>
          </a:prstGeom>
        </p:spPr>
        <p:txBody>
          <a:bodyPr vert="horz" lIns="91440" tIns="45720" rIns="91440" bIns="45720" rtlCol="0" anchor="ctr"/>
          <a:lstStyle>
            <a:lvl1pPr algn="ctr">
              <a:defRPr sz="900">
                <a:solidFill>
                  <a:schemeClr val="tx1">
                    <a:alpha val="60000"/>
                  </a:schemeClr>
                </a:solidFill>
                <a:latin typeface="+mn-lt"/>
              </a:defRPr>
            </a:lvl1pPr>
          </a:lstStyle>
          <a:p>
            <a:endParaRPr lang="en-US" dirty="0">
              <a:solidFill>
                <a:schemeClr val="tx1">
                  <a:alpha val="60000"/>
                </a:schemeClr>
              </a:solidFill>
            </a:endParaRPr>
          </a:p>
        </p:txBody>
      </p:sp>
      <p:sp>
        <p:nvSpPr>
          <p:cNvPr id="6" name="Slide Number Placeholder 5">
            <a:extLst>
              <a:ext uri="{FF2B5EF4-FFF2-40B4-BE49-F238E27FC236}">
                <a16:creationId xmlns:a16="http://schemas.microsoft.com/office/drawing/2014/main" id="{5E26B39A-FFD8-42EF-ADC7-7DB3B302F8B2}"/>
              </a:ext>
            </a:extLst>
          </p:cNvPr>
          <p:cNvSpPr>
            <a:spLocks noGrp="1"/>
          </p:cNvSpPr>
          <p:nvPr>
            <p:ph type="sldNum" sz="quarter" idx="4"/>
          </p:nvPr>
        </p:nvSpPr>
        <p:spPr>
          <a:xfrm>
            <a:off x="8990106" y="6416675"/>
            <a:ext cx="2743200" cy="365125"/>
          </a:xfrm>
          <a:prstGeom prst="rect">
            <a:avLst/>
          </a:prstGeom>
        </p:spPr>
        <p:txBody>
          <a:bodyPr vert="horz" lIns="91440" tIns="45720" rIns="91440" bIns="45720" rtlCol="0" anchor="ctr"/>
          <a:lstStyle>
            <a:lvl1pPr algn="r">
              <a:defRPr sz="900">
                <a:solidFill>
                  <a:schemeClr val="tx1">
                    <a:alpha val="60000"/>
                  </a:schemeClr>
                </a:solidFill>
                <a:latin typeface="+mn-lt"/>
              </a:defRPr>
            </a:lvl1pPr>
          </a:lstStyle>
          <a:p>
            <a:fld id="{73B850FF-6169-4056-8077-06FFA93A5366}" type="slidenum">
              <a:rPr lang="en-US" smtClean="0"/>
              <a:pPr/>
              <a:t>‹#›</a:t>
            </a:fld>
            <a:endParaRPr lang="en-US" dirty="0"/>
          </a:p>
        </p:txBody>
      </p:sp>
      <p:pic>
        <p:nvPicPr>
          <p:cNvPr id="14" name="Picture 13" descr="A picture containing sitting&#10;&#10;Description automatically generated">
            <a:extLst>
              <a:ext uri="{FF2B5EF4-FFF2-40B4-BE49-F238E27FC236}">
                <a16:creationId xmlns:a16="http://schemas.microsoft.com/office/drawing/2014/main" id="{BC526B7A-4801-4FD1-95C8-03AF22629E87}"/>
              </a:ext>
            </a:extLst>
          </p:cNvPr>
          <p:cNvPicPr>
            <a:picLocks noChangeAspect="1"/>
          </p:cNvPicPr>
          <p:nvPr/>
        </p:nvPicPr>
        <p:blipFill>
          <a:blip r:embed="rId13">
            <a:alphaModFix amt="10000"/>
            <a:extLst>
              <a:ext uri="{28A0092B-C50C-407E-A947-70E740481C1C}">
                <a14:useLocalDpi xmlns:a14="http://schemas.microsoft.com/office/drawing/2010/main" val="0"/>
              </a:ext>
            </a:extLst>
          </a:blip>
          <a:stretch>
            <a:fillRect/>
          </a:stretch>
        </p:blipFill>
        <p:spPr>
          <a:xfrm>
            <a:off x="8534400" y="0"/>
            <a:ext cx="3654612" cy="4575348"/>
          </a:xfrm>
          <a:prstGeom prst="rect">
            <a:avLst/>
          </a:prstGeom>
        </p:spPr>
      </p:pic>
    </p:spTree>
    <p:extLst>
      <p:ext uri="{BB962C8B-B14F-4D97-AF65-F5344CB8AC3E}">
        <p14:creationId xmlns:p14="http://schemas.microsoft.com/office/powerpoint/2010/main" val="44908068"/>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790" r:id="rId8"/>
    <p:sldLayoutId id="2147483791" r:id="rId9"/>
    <p:sldLayoutId id="2147483792" r:id="rId10"/>
    <p:sldLayoutId id="2147483800" r:id="rId11"/>
  </p:sldLayoutIdLst>
  <p:hf sldNum="0" hdr="0" ftr="0" dt="0"/>
  <p:txStyles>
    <p:titleStyle>
      <a:lvl1pPr algn="l" defTabSz="914400" rtl="0" eaLnBrk="1" latinLnBrk="0" hangingPunct="1">
        <a:lnSpc>
          <a:spcPct val="100000"/>
        </a:lnSpc>
        <a:spcBef>
          <a:spcPct val="0"/>
        </a:spcBef>
        <a:buNone/>
        <a:defRPr sz="4400" b="0"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Clr>
          <a:schemeClr val="accent1"/>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Clr>
          <a:schemeClr val="accent1"/>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Clr>
          <a:schemeClr val="accent1"/>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Clr>
          <a:schemeClr val="accent1"/>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Clr>
          <a:schemeClr val="accent1"/>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F1174801-1395-44C5-9B00-CCAC45C056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25" name="Rectangle 24">
            <a:extLst>
              <a:ext uri="{FF2B5EF4-FFF2-40B4-BE49-F238E27FC236}">
                <a16:creationId xmlns:a16="http://schemas.microsoft.com/office/drawing/2014/main" id="{32EBE56B-DFF0-4948-83B7-D40B667371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2" name="Title 1">
            <a:extLst>
              <a:ext uri="{FF2B5EF4-FFF2-40B4-BE49-F238E27FC236}">
                <a16:creationId xmlns:a16="http://schemas.microsoft.com/office/drawing/2014/main" id="{F8C9A15B-A14B-5710-947C-A4E2A8ED7171}"/>
              </a:ext>
            </a:extLst>
          </p:cNvPr>
          <p:cNvSpPr>
            <a:spLocks noGrp="1"/>
          </p:cNvSpPr>
          <p:nvPr>
            <p:ph type="ctrTitle"/>
          </p:nvPr>
        </p:nvSpPr>
        <p:spPr>
          <a:xfrm>
            <a:off x="996275" y="4071961"/>
            <a:ext cx="5996628" cy="2068081"/>
          </a:xfrm>
        </p:spPr>
        <p:txBody>
          <a:bodyPr anchor="t">
            <a:normAutofit/>
          </a:bodyPr>
          <a:lstStyle/>
          <a:p>
            <a:pPr algn="l"/>
            <a:r>
              <a:rPr lang="en-GB" dirty="0"/>
              <a:t>(2) RECORD KEEPING</a:t>
            </a:r>
            <a:br>
              <a:rPr lang="en-GB" dirty="0"/>
            </a:br>
            <a:endParaRPr lang="en-GB" dirty="0"/>
          </a:p>
        </p:txBody>
      </p:sp>
      <p:grpSp>
        <p:nvGrpSpPr>
          <p:cNvPr id="26" name="Group 25">
            <a:extLst>
              <a:ext uri="{FF2B5EF4-FFF2-40B4-BE49-F238E27FC236}">
                <a16:creationId xmlns:a16="http://schemas.microsoft.com/office/drawing/2014/main" id="{3B36BCCA-34D5-47BD-9879-6694D1068B1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V="1">
            <a:off x="8167025" y="76200"/>
            <a:ext cx="3997615" cy="6816079"/>
            <a:chOff x="8059620" y="41922"/>
            <a:chExt cx="3997615" cy="6816077"/>
          </a:xfrm>
        </p:grpSpPr>
        <p:pic>
          <p:nvPicPr>
            <p:cNvPr id="21" name="Picture 20">
              <a:extLst>
                <a:ext uri="{FF2B5EF4-FFF2-40B4-BE49-F238E27FC236}">
                  <a16:creationId xmlns:a16="http://schemas.microsoft.com/office/drawing/2014/main" id="{939A723C-F4A6-4106-A307-E1B9312B143F}"/>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rotWithShape="1">
            <a:blip r:embed="rId2">
              <a:duotone>
                <a:schemeClr val="accent6">
                  <a:shade val="45000"/>
                  <a:satMod val="135000"/>
                </a:schemeClr>
                <a:prstClr val="white"/>
              </a:duotone>
              <a:alphaModFix amt="7000"/>
              <a:extLst>
                <a:ext uri="{28A0092B-C50C-407E-A947-70E740481C1C}">
                  <a14:useLocalDpi xmlns:a14="http://schemas.microsoft.com/office/drawing/2010/main" val="0"/>
                </a:ext>
              </a:extLst>
            </a:blip>
            <a:srcRect l="22818" b="17291"/>
            <a:stretch/>
          </p:blipFill>
          <p:spPr>
            <a:xfrm flipH="1">
              <a:off x="8059620" y="1345934"/>
              <a:ext cx="3997615" cy="5512065"/>
            </a:xfrm>
            <a:prstGeom prst="rect">
              <a:avLst/>
            </a:prstGeom>
          </p:spPr>
        </p:pic>
        <p:pic>
          <p:nvPicPr>
            <p:cNvPr id="27" name="Picture 26">
              <a:extLst>
                <a:ext uri="{FF2B5EF4-FFF2-40B4-BE49-F238E27FC236}">
                  <a16:creationId xmlns:a16="http://schemas.microsoft.com/office/drawing/2014/main" id="{7670673B-B543-48E7-B88F-4B729775891A}"/>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rotWithShape="1">
            <a:blip r:embed="rId2">
              <a:duotone>
                <a:schemeClr val="accent6">
                  <a:shade val="45000"/>
                  <a:satMod val="135000"/>
                </a:schemeClr>
                <a:prstClr val="white"/>
              </a:duotone>
              <a:alphaModFix amt="15000"/>
              <a:extLst>
                <a:ext uri="{28A0092B-C50C-407E-A947-70E740481C1C}">
                  <a14:useLocalDpi xmlns:a14="http://schemas.microsoft.com/office/drawing/2010/main" val="0"/>
                </a:ext>
              </a:extLst>
            </a:blip>
            <a:srcRect r="40690"/>
            <a:stretch/>
          </p:blipFill>
          <p:spPr>
            <a:xfrm>
              <a:off x="8915400" y="41922"/>
              <a:ext cx="3141835" cy="6816077"/>
            </a:xfrm>
            <a:prstGeom prst="rect">
              <a:avLst/>
            </a:prstGeom>
          </p:spPr>
        </p:pic>
      </p:grpSp>
      <p:sp>
        <p:nvSpPr>
          <p:cNvPr id="3" name="Subtitle 2">
            <a:extLst>
              <a:ext uri="{FF2B5EF4-FFF2-40B4-BE49-F238E27FC236}">
                <a16:creationId xmlns:a16="http://schemas.microsoft.com/office/drawing/2014/main" id="{576D1BD3-0BF7-27E9-398F-04E0990A68EC}"/>
              </a:ext>
            </a:extLst>
          </p:cNvPr>
          <p:cNvSpPr>
            <a:spLocks noGrp="1"/>
          </p:cNvSpPr>
          <p:nvPr>
            <p:ph type="subTitle" idx="1"/>
          </p:nvPr>
        </p:nvSpPr>
        <p:spPr>
          <a:xfrm>
            <a:off x="7185430" y="4058516"/>
            <a:ext cx="4168370" cy="2070574"/>
          </a:xfrm>
        </p:spPr>
        <p:txBody>
          <a:bodyPr anchor="t">
            <a:normAutofit/>
          </a:bodyPr>
          <a:lstStyle/>
          <a:p>
            <a:pPr algn="l"/>
            <a:r>
              <a:rPr lang="en-GB" sz="2200" b="1"/>
              <a:t>POLICIES UNDERPINING PBS</a:t>
            </a:r>
          </a:p>
          <a:p>
            <a:pPr algn="l"/>
            <a:endParaRPr lang="en-GB" sz="2200"/>
          </a:p>
        </p:txBody>
      </p:sp>
      <p:pic>
        <p:nvPicPr>
          <p:cNvPr id="4" name="Picture 3" descr="A group of logos with a rainbow&#10;&#10;AI-generated content may be incorrect.">
            <a:extLst>
              <a:ext uri="{FF2B5EF4-FFF2-40B4-BE49-F238E27FC236}">
                <a16:creationId xmlns:a16="http://schemas.microsoft.com/office/drawing/2014/main" id="{D35B1905-E99D-D881-B900-2000DF4BDF6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52606" y="544096"/>
            <a:ext cx="8286787" cy="3356149"/>
          </a:xfrm>
          <a:prstGeom prst="rect">
            <a:avLst/>
          </a:prstGeom>
        </p:spPr>
      </p:pic>
    </p:spTree>
    <p:extLst>
      <p:ext uri="{BB962C8B-B14F-4D97-AF65-F5344CB8AC3E}">
        <p14:creationId xmlns:p14="http://schemas.microsoft.com/office/powerpoint/2010/main" val="40528406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7BC56B-149E-5CC8-EA2E-4B5EE4B0C2D2}"/>
              </a:ext>
            </a:extLst>
          </p:cNvPr>
          <p:cNvSpPr>
            <a:spLocks noGrp="1"/>
          </p:cNvSpPr>
          <p:nvPr>
            <p:ph type="title"/>
          </p:nvPr>
        </p:nvSpPr>
        <p:spPr/>
        <p:txBody>
          <a:bodyPr/>
          <a:lstStyle/>
          <a:p>
            <a:r>
              <a:rPr lang="en-GB" dirty="0"/>
              <a:t>Policy Statement</a:t>
            </a:r>
          </a:p>
        </p:txBody>
      </p:sp>
      <p:sp>
        <p:nvSpPr>
          <p:cNvPr id="3" name="Content Placeholder 2">
            <a:extLst>
              <a:ext uri="{FF2B5EF4-FFF2-40B4-BE49-F238E27FC236}">
                <a16:creationId xmlns:a16="http://schemas.microsoft.com/office/drawing/2014/main" id="{8CFD1889-CC93-F803-0725-8ED25FE2A941}"/>
              </a:ext>
            </a:extLst>
          </p:cNvPr>
          <p:cNvSpPr>
            <a:spLocks noGrp="1"/>
          </p:cNvSpPr>
          <p:nvPr>
            <p:ph idx="1"/>
          </p:nvPr>
        </p:nvSpPr>
        <p:spPr/>
        <p:txBody>
          <a:bodyPr/>
          <a:lstStyle/>
          <a:p>
            <a:r>
              <a:rPr lang="en-US" dirty="0"/>
              <a:t>South East Focus Care Limited believes that all records required for the protection of the service user, and the effective and efficient running of the company</a:t>
            </a:r>
            <a:endParaRPr lang="en-GB" dirty="0"/>
          </a:p>
        </p:txBody>
      </p:sp>
    </p:spTree>
    <p:extLst>
      <p:ext uri="{BB962C8B-B14F-4D97-AF65-F5344CB8AC3E}">
        <p14:creationId xmlns:p14="http://schemas.microsoft.com/office/powerpoint/2010/main" val="18813361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62ADA1-0957-D427-7B9C-667FB67F5A8C}"/>
              </a:ext>
            </a:extLst>
          </p:cNvPr>
          <p:cNvSpPr>
            <a:spLocks noGrp="1"/>
          </p:cNvSpPr>
          <p:nvPr>
            <p:ph type="title"/>
          </p:nvPr>
        </p:nvSpPr>
        <p:spPr/>
        <p:txBody>
          <a:bodyPr/>
          <a:lstStyle/>
          <a:p>
            <a:r>
              <a:rPr lang="en-GB" dirty="0"/>
              <a:t>How to achieve this:</a:t>
            </a:r>
          </a:p>
        </p:txBody>
      </p:sp>
      <p:sp>
        <p:nvSpPr>
          <p:cNvPr id="3" name="Content Placeholder 2">
            <a:extLst>
              <a:ext uri="{FF2B5EF4-FFF2-40B4-BE49-F238E27FC236}">
                <a16:creationId xmlns:a16="http://schemas.microsoft.com/office/drawing/2014/main" id="{1BCE363D-96A4-1AEB-08CE-5EA66883E93F}"/>
              </a:ext>
            </a:extLst>
          </p:cNvPr>
          <p:cNvSpPr>
            <a:spLocks noGrp="1"/>
          </p:cNvSpPr>
          <p:nvPr>
            <p:ph idx="1"/>
          </p:nvPr>
        </p:nvSpPr>
        <p:spPr/>
        <p:txBody>
          <a:bodyPr/>
          <a:lstStyle/>
          <a:p>
            <a:r>
              <a:rPr lang="en-GB" dirty="0"/>
              <a:t>By updating our records to maintain accuracy</a:t>
            </a:r>
          </a:p>
          <a:p>
            <a:r>
              <a:rPr lang="en-GB" dirty="0"/>
              <a:t>Accessibility of records to service users</a:t>
            </a:r>
          </a:p>
          <a:p>
            <a:r>
              <a:rPr lang="en-GB" dirty="0"/>
              <a:t>All records must be kept confidentially and accurately</a:t>
            </a:r>
          </a:p>
          <a:p>
            <a:r>
              <a:rPr lang="en-GB" dirty="0"/>
              <a:t>Under the health and Care Act 2008, we are expected to endorse safe and effective care and support service improvement.</a:t>
            </a:r>
          </a:p>
        </p:txBody>
      </p:sp>
    </p:spTree>
    <p:extLst>
      <p:ext uri="{BB962C8B-B14F-4D97-AF65-F5344CB8AC3E}">
        <p14:creationId xmlns:p14="http://schemas.microsoft.com/office/powerpoint/2010/main" val="3770915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D6DA3A-0853-430C-F5C4-35109896FB1A}"/>
              </a:ext>
            </a:extLst>
          </p:cNvPr>
          <p:cNvSpPr>
            <a:spLocks noGrp="1"/>
          </p:cNvSpPr>
          <p:nvPr>
            <p:ph type="title"/>
          </p:nvPr>
        </p:nvSpPr>
        <p:spPr/>
        <p:txBody>
          <a:bodyPr/>
          <a:lstStyle/>
          <a:p>
            <a:r>
              <a:rPr lang="en-GB" dirty="0"/>
              <a:t>Examples of Record Formats</a:t>
            </a:r>
          </a:p>
        </p:txBody>
      </p:sp>
      <p:sp>
        <p:nvSpPr>
          <p:cNvPr id="3" name="Content Placeholder 2">
            <a:extLst>
              <a:ext uri="{FF2B5EF4-FFF2-40B4-BE49-F238E27FC236}">
                <a16:creationId xmlns:a16="http://schemas.microsoft.com/office/drawing/2014/main" id="{EB46D66A-3A8B-FD7D-9873-EFE0A4D5E440}"/>
              </a:ext>
            </a:extLst>
          </p:cNvPr>
          <p:cNvSpPr>
            <a:spLocks noGrp="1"/>
          </p:cNvSpPr>
          <p:nvPr>
            <p:ph idx="1"/>
          </p:nvPr>
        </p:nvSpPr>
        <p:spPr/>
        <p:txBody>
          <a:bodyPr/>
          <a:lstStyle/>
          <a:p>
            <a:r>
              <a:rPr lang="en-GB" dirty="0"/>
              <a:t>Digital</a:t>
            </a:r>
          </a:p>
          <a:p>
            <a:r>
              <a:rPr lang="en-GB" dirty="0"/>
              <a:t>Emails</a:t>
            </a:r>
          </a:p>
          <a:p>
            <a:r>
              <a:rPr lang="en-GB" dirty="0"/>
              <a:t>Scanned records</a:t>
            </a:r>
          </a:p>
          <a:p>
            <a:r>
              <a:rPr lang="en-GB" dirty="0"/>
              <a:t>Photographs on our digital system</a:t>
            </a:r>
          </a:p>
          <a:p>
            <a:r>
              <a:rPr lang="en-GB" dirty="0"/>
              <a:t>Staff portal (intranet)</a:t>
            </a:r>
          </a:p>
          <a:p>
            <a:pPr marL="0" indent="0">
              <a:buNone/>
            </a:pPr>
            <a:r>
              <a:rPr lang="en-GB" dirty="0"/>
              <a:t>NB: Good practice is to delete all photographs after uploading it to the system. It also a good practice to care write notes in time.</a:t>
            </a:r>
          </a:p>
        </p:txBody>
      </p:sp>
    </p:spTree>
    <p:extLst>
      <p:ext uri="{BB962C8B-B14F-4D97-AF65-F5344CB8AC3E}">
        <p14:creationId xmlns:p14="http://schemas.microsoft.com/office/powerpoint/2010/main" val="14102537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FE4C3-A110-A32A-22DC-A5014CBBEB36}"/>
              </a:ext>
            </a:extLst>
          </p:cNvPr>
          <p:cNvSpPr>
            <a:spLocks noGrp="1"/>
          </p:cNvSpPr>
          <p:nvPr>
            <p:ph type="title"/>
          </p:nvPr>
        </p:nvSpPr>
        <p:spPr/>
        <p:txBody>
          <a:bodyPr/>
          <a:lstStyle/>
          <a:p>
            <a:r>
              <a:rPr lang="en-GB" dirty="0"/>
              <a:t>Contemporaneous Notes</a:t>
            </a:r>
          </a:p>
        </p:txBody>
      </p:sp>
      <p:sp>
        <p:nvSpPr>
          <p:cNvPr id="3" name="Content Placeholder 2">
            <a:extLst>
              <a:ext uri="{FF2B5EF4-FFF2-40B4-BE49-F238E27FC236}">
                <a16:creationId xmlns:a16="http://schemas.microsoft.com/office/drawing/2014/main" id="{EDC618B1-0503-180B-BDE2-05F4D931634F}"/>
              </a:ext>
            </a:extLst>
          </p:cNvPr>
          <p:cNvSpPr>
            <a:spLocks noGrp="1"/>
          </p:cNvSpPr>
          <p:nvPr>
            <p:ph idx="1"/>
          </p:nvPr>
        </p:nvSpPr>
        <p:spPr/>
        <p:txBody>
          <a:bodyPr/>
          <a:lstStyle/>
          <a:p>
            <a:r>
              <a:rPr lang="en-US" dirty="0"/>
              <a:t>Notes taken in the course of investigations for one purpose may be important in the context of giving evidence in legal proceedings. Notes taken at the time of meetings with individuals, telephone calls, visits to premises and so on, are referred to as 'contemporaneous notes'.</a:t>
            </a:r>
            <a:endParaRPr lang="en-GB" dirty="0"/>
          </a:p>
        </p:txBody>
      </p:sp>
    </p:spTree>
    <p:extLst>
      <p:ext uri="{BB962C8B-B14F-4D97-AF65-F5344CB8AC3E}">
        <p14:creationId xmlns:p14="http://schemas.microsoft.com/office/powerpoint/2010/main" val="39065694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DF0913-B0ED-3994-7524-08E2E3928845}"/>
              </a:ext>
            </a:extLst>
          </p:cNvPr>
          <p:cNvSpPr>
            <a:spLocks noGrp="1"/>
          </p:cNvSpPr>
          <p:nvPr>
            <p:ph type="title"/>
          </p:nvPr>
        </p:nvSpPr>
        <p:spPr/>
        <p:txBody>
          <a:bodyPr>
            <a:normAutofit/>
          </a:bodyPr>
          <a:lstStyle/>
          <a:p>
            <a:r>
              <a:rPr lang="en-GB" dirty="0"/>
              <a:t>Notes as against care plan:</a:t>
            </a:r>
            <a:r>
              <a:rPr lang="en-US" sz="2200" dirty="0"/>
              <a:t>Notes should be regarded as official documents. The notes recorded in them should be:</a:t>
            </a:r>
            <a:endParaRPr lang="en-GB" sz="2200" dirty="0"/>
          </a:p>
        </p:txBody>
      </p:sp>
      <p:sp>
        <p:nvSpPr>
          <p:cNvPr id="3" name="Content Placeholder 2">
            <a:extLst>
              <a:ext uri="{FF2B5EF4-FFF2-40B4-BE49-F238E27FC236}">
                <a16:creationId xmlns:a16="http://schemas.microsoft.com/office/drawing/2014/main" id="{F189FF5F-F9F5-FC21-628D-6C470395CBDD}"/>
              </a:ext>
            </a:extLst>
          </p:cNvPr>
          <p:cNvSpPr>
            <a:spLocks noGrp="1"/>
          </p:cNvSpPr>
          <p:nvPr>
            <p:ph idx="1"/>
          </p:nvPr>
        </p:nvSpPr>
        <p:spPr/>
        <p:txBody>
          <a:bodyPr/>
          <a:lstStyle/>
          <a:p>
            <a:pPr marL="514350" indent="-514350">
              <a:buAutoNum type="arabicPeriod"/>
            </a:pPr>
            <a:r>
              <a:rPr lang="en-GB" dirty="0"/>
              <a:t>Reflect the care/support plan of the individual being supported.</a:t>
            </a:r>
          </a:p>
          <a:p>
            <a:pPr marL="514350" indent="-514350">
              <a:buAutoNum type="arabicPeriod"/>
            </a:pPr>
            <a:r>
              <a:rPr lang="en-GB" dirty="0"/>
              <a:t>Notes should be factual and pictures uploaded for evidential reporting/escalation.</a:t>
            </a:r>
          </a:p>
          <a:p>
            <a:pPr marL="514350" indent="-514350">
              <a:buAutoNum type="arabicPeriod"/>
            </a:pPr>
            <a:r>
              <a:rPr lang="en-GB" dirty="0"/>
              <a:t>Timely</a:t>
            </a:r>
          </a:p>
          <a:p>
            <a:pPr marL="514350" indent="-514350">
              <a:buAutoNum type="arabicPeriod"/>
            </a:pPr>
            <a:r>
              <a:rPr lang="en-GB" dirty="0"/>
              <a:t>Not be copied and pasted verbatim</a:t>
            </a:r>
          </a:p>
          <a:p>
            <a:pPr marL="514350" indent="-514350">
              <a:buAutoNum type="arabicPeriod"/>
            </a:pPr>
            <a:endParaRPr lang="en-GB" dirty="0"/>
          </a:p>
          <a:p>
            <a:endParaRPr lang="en-GB" dirty="0"/>
          </a:p>
        </p:txBody>
      </p:sp>
    </p:spTree>
    <p:extLst>
      <p:ext uri="{BB962C8B-B14F-4D97-AF65-F5344CB8AC3E}">
        <p14:creationId xmlns:p14="http://schemas.microsoft.com/office/powerpoint/2010/main" val="9046541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651CFA9-6065-4243-AC48-858E35978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AvenirNext LT Pro Medium" panose="020B0504020202020204" pitchFamily="34" charset="0"/>
            </a:endParaRPr>
          </a:p>
        </p:txBody>
      </p:sp>
      <p:sp>
        <p:nvSpPr>
          <p:cNvPr id="11" name="Rectangle 10">
            <a:extLst>
              <a:ext uri="{FF2B5EF4-FFF2-40B4-BE49-F238E27FC236}">
                <a16:creationId xmlns:a16="http://schemas.microsoft.com/office/drawing/2014/main" id="{37962AE0-6A1C-4B76-9D52-10E5E6D7D3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AvenirNext LT Pro Medium" panose="020B0504020202020204" pitchFamily="34" charset="0"/>
            </a:endParaRPr>
          </a:p>
        </p:txBody>
      </p:sp>
      <p:grpSp>
        <p:nvGrpSpPr>
          <p:cNvPr id="13" name="Group 12">
            <a:extLst>
              <a:ext uri="{FF2B5EF4-FFF2-40B4-BE49-F238E27FC236}">
                <a16:creationId xmlns:a16="http://schemas.microsoft.com/office/drawing/2014/main" id="{7AB7BDB5-BE0D-446B-AA57-16A1D859E52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V="1">
            <a:off x="3048" y="1"/>
            <a:ext cx="5236971" cy="6858000"/>
            <a:chOff x="20829" y="1"/>
            <a:chExt cx="5236971" cy="6857999"/>
          </a:xfrm>
        </p:grpSpPr>
        <p:pic>
          <p:nvPicPr>
            <p:cNvPr id="14" name="Picture 13">
              <a:extLst>
                <a:ext uri="{FF2B5EF4-FFF2-40B4-BE49-F238E27FC236}">
                  <a16:creationId xmlns:a16="http://schemas.microsoft.com/office/drawing/2014/main" id="{8908FD00-E296-493C-89F7-EE7DB15D200A}"/>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2">
              <a:duotone>
                <a:schemeClr val="accent6">
                  <a:shade val="45000"/>
                  <a:satMod val="135000"/>
                </a:schemeClr>
                <a:prstClr val="white"/>
              </a:duotone>
              <a:alphaModFix amt="10000"/>
              <a:extLst>
                <a:ext uri="{28A0092B-C50C-407E-A947-70E740481C1C}">
                  <a14:useLocalDpi xmlns:a14="http://schemas.microsoft.com/office/drawing/2010/main" val="0"/>
                </a:ext>
              </a:extLst>
            </a:blip>
            <a:stretch>
              <a:fillRect/>
            </a:stretch>
          </p:blipFill>
          <p:spPr>
            <a:xfrm>
              <a:off x="20829" y="692703"/>
              <a:ext cx="5236971" cy="6165297"/>
            </a:xfrm>
            <a:prstGeom prst="rect">
              <a:avLst/>
            </a:prstGeom>
          </p:spPr>
        </p:pic>
        <p:pic>
          <p:nvPicPr>
            <p:cNvPr id="15" name="Picture 14">
              <a:extLst>
                <a:ext uri="{FF2B5EF4-FFF2-40B4-BE49-F238E27FC236}">
                  <a16:creationId xmlns:a16="http://schemas.microsoft.com/office/drawing/2014/main" id="{0E9000E1-E55C-4724-B0E8-CC588826F51A}"/>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rotWithShape="1">
            <a:blip r:embed="rId2">
              <a:duotone>
                <a:schemeClr val="accent6">
                  <a:shade val="45000"/>
                  <a:satMod val="135000"/>
                </a:schemeClr>
                <a:prstClr val="white"/>
              </a:duotone>
              <a:alphaModFix amt="10000"/>
              <a:extLst>
                <a:ext uri="{28A0092B-C50C-407E-A947-70E740481C1C}">
                  <a14:useLocalDpi xmlns:a14="http://schemas.microsoft.com/office/drawing/2010/main" val="0"/>
                </a:ext>
              </a:extLst>
            </a:blip>
            <a:srcRect l="19154" b="19117"/>
            <a:stretch/>
          </p:blipFill>
          <p:spPr>
            <a:xfrm rot="5400000">
              <a:off x="393956" y="-373126"/>
              <a:ext cx="4197222" cy="4943475"/>
            </a:xfrm>
            <a:prstGeom prst="rect">
              <a:avLst/>
            </a:prstGeom>
          </p:spPr>
        </p:pic>
      </p:grpSp>
      <p:sp>
        <p:nvSpPr>
          <p:cNvPr id="2" name="Title 1">
            <a:extLst>
              <a:ext uri="{FF2B5EF4-FFF2-40B4-BE49-F238E27FC236}">
                <a16:creationId xmlns:a16="http://schemas.microsoft.com/office/drawing/2014/main" id="{3C038AE3-F924-8942-C2B9-9A753038BC70}"/>
              </a:ext>
            </a:extLst>
          </p:cNvPr>
          <p:cNvSpPr>
            <a:spLocks noGrp="1"/>
          </p:cNvSpPr>
          <p:nvPr>
            <p:ph type="title"/>
          </p:nvPr>
        </p:nvSpPr>
        <p:spPr>
          <a:xfrm>
            <a:off x="838201" y="559813"/>
            <a:ext cx="3352799" cy="5577934"/>
          </a:xfrm>
        </p:spPr>
        <p:txBody>
          <a:bodyPr>
            <a:normAutofit/>
          </a:bodyPr>
          <a:lstStyle/>
          <a:p>
            <a:r>
              <a:rPr lang="en-GB" sz="4000"/>
              <a:t>Access to records</a:t>
            </a:r>
          </a:p>
        </p:txBody>
      </p:sp>
      <p:graphicFrame>
        <p:nvGraphicFramePr>
          <p:cNvPr id="5" name="Content Placeholder 2">
            <a:extLst>
              <a:ext uri="{FF2B5EF4-FFF2-40B4-BE49-F238E27FC236}">
                <a16:creationId xmlns:a16="http://schemas.microsoft.com/office/drawing/2014/main" id="{41ED3AD0-A70F-3D54-8BAA-4B4DA1776769}"/>
              </a:ext>
            </a:extLst>
          </p:cNvPr>
          <p:cNvGraphicFramePr>
            <a:graphicFrameLocks noGrp="1"/>
          </p:cNvGraphicFramePr>
          <p:nvPr>
            <p:ph idx="1"/>
            <p:extLst>
              <p:ext uri="{D42A27DB-BD31-4B8C-83A1-F6EECF244321}">
                <p14:modId xmlns:p14="http://schemas.microsoft.com/office/powerpoint/2010/main" val="3177305324"/>
              </p:ext>
            </p:extLst>
          </p:nvPr>
        </p:nvGraphicFramePr>
        <p:xfrm>
          <a:off x="4807223" y="457200"/>
          <a:ext cx="7003777" cy="58436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845741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374199-DD6B-F692-B205-E34A602EF067}"/>
              </a:ext>
            </a:extLst>
          </p:cNvPr>
          <p:cNvSpPr>
            <a:spLocks noGrp="1"/>
          </p:cNvSpPr>
          <p:nvPr>
            <p:ph type="title"/>
          </p:nvPr>
        </p:nvSpPr>
        <p:spPr/>
        <p:txBody>
          <a:bodyPr>
            <a:normAutofit/>
          </a:bodyPr>
          <a:lstStyle/>
          <a:p>
            <a:r>
              <a:rPr lang="en-GB" dirty="0"/>
              <a:t>Record-Keeping:</a:t>
            </a:r>
            <a:r>
              <a:rPr lang="en-US" dirty="0"/>
              <a:t> </a:t>
            </a:r>
            <a:r>
              <a:rPr lang="en-US" sz="2200" dirty="0"/>
              <a:t>With service user consent, records should include: </a:t>
            </a:r>
            <a:endParaRPr lang="en-GB" sz="2200" dirty="0"/>
          </a:p>
        </p:txBody>
      </p:sp>
      <p:sp>
        <p:nvSpPr>
          <p:cNvPr id="3" name="Content Placeholder 2">
            <a:extLst>
              <a:ext uri="{FF2B5EF4-FFF2-40B4-BE49-F238E27FC236}">
                <a16:creationId xmlns:a16="http://schemas.microsoft.com/office/drawing/2014/main" id="{4D730442-B77A-4EEE-C4F9-A49BCDC8B2BD}"/>
              </a:ext>
            </a:extLst>
          </p:cNvPr>
          <p:cNvSpPr>
            <a:spLocks noGrp="1"/>
          </p:cNvSpPr>
          <p:nvPr>
            <p:ph idx="1"/>
          </p:nvPr>
        </p:nvSpPr>
        <p:spPr/>
        <p:txBody>
          <a:bodyPr>
            <a:normAutofit/>
          </a:bodyPr>
          <a:lstStyle/>
          <a:p>
            <a:pPr marL="0" indent="0">
              <a:buNone/>
            </a:pPr>
            <a:r>
              <a:rPr lang="en-US" dirty="0"/>
              <a:t>1.Assistance with medication, including time and dosage(</a:t>
            </a:r>
            <a:r>
              <a:rPr lang="en-US" dirty="0" err="1"/>
              <a:t>emar</a:t>
            </a:r>
            <a:r>
              <a:rPr lang="en-US" dirty="0"/>
              <a:t>).  2.Financial transactions are undertaken on behalf of the service user. 3.Details of any changes in service user, health, physical condition, or Care and Support needs. 4.Any accident, however minor, to the service user and/or Care and Support worker. 5.Any other untoward incidents. 6.Any other information that would assist the next health or social care worker to ensure consistency in the provision of Care and Support.</a:t>
            </a:r>
            <a:endParaRPr lang="en-GB" dirty="0"/>
          </a:p>
        </p:txBody>
      </p:sp>
    </p:spTree>
    <p:extLst>
      <p:ext uri="{BB962C8B-B14F-4D97-AF65-F5344CB8AC3E}">
        <p14:creationId xmlns:p14="http://schemas.microsoft.com/office/powerpoint/2010/main" val="21085091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8651CFA9-6065-4243-AC48-858E35978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AvenirNext LT Pro Medium" panose="020B0504020202020204" pitchFamily="34" charset="0"/>
            </a:endParaRPr>
          </a:p>
        </p:txBody>
      </p:sp>
      <p:sp>
        <p:nvSpPr>
          <p:cNvPr id="22" name="Rectangle 21">
            <a:extLst>
              <a:ext uri="{FF2B5EF4-FFF2-40B4-BE49-F238E27FC236}">
                <a16:creationId xmlns:a16="http://schemas.microsoft.com/office/drawing/2014/main" id="{37962AE0-6A1C-4B76-9D52-10E5E6D7D3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AvenirNext LT Pro Medium" panose="020B0504020202020204" pitchFamily="34" charset="0"/>
            </a:endParaRPr>
          </a:p>
        </p:txBody>
      </p:sp>
      <p:grpSp>
        <p:nvGrpSpPr>
          <p:cNvPr id="24" name="Group 23">
            <a:extLst>
              <a:ext uri="{FF2B5EF4-FFF2-40B4-BE49-F238E27FC236}">
                <a16:creationId xmlns:a16="http://schemas.microsoft.com/office/drawing/2014/main" id="{7AB7BDB5-BE0D-446B-AA57-16A1D859E52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V="1">
            <a:off x="3048" y="1"/>
            <a:ext cx="5236971" cy="6858000"/>
            <a:chOff x="20829" y="1"/>
            <a:chExt cx="5236971" cy="6857999"/>
          </a:xfrm>
        </p:grpSpPr>
        <p:pic>
          <p:nvPicPr>
            <p:cNvPr id="25" name="Picture 24">
              <a:extLst>
                <a:ext uri="{FF2B5EF4-FFF2-40B4-BE49-F238E27FC236}">
                  <a16:creationId xmlns:a16="http://schemas.microsoft.com/office/drawing/2014/main" id="{8908FD00-E296-493C-89F7-EE7DB15D200A}"/>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2">
              <a:duotone>
                <a:schemeClr val="accent6">
                  <a:shade val="45000"/>
                  <a:satMod val="135000"/>
                </a:schemeClr>
                <a:prstClr val="white"/>
              </a:duotone>
              <a:alphaModFix amt="10000"/>
              <a:extLst>
                <a:ext uri="{28A0092B-C50C-407E-A947-70E740481C1C}">
                  <a14:useLocalDpi xmlns:a14="http://schemas.microsoft.com/office/drawing/2010/main" val="0"/>
                </a:ext>
              </a:extLst>
            </a:blip>
            <a:stretch>
              <a:fillRect/>
            </a:stretch>
          </p:blipFill>
          <p:spPr>
            <a:xfrm>
              <a:off x="20829" y="692703"/>
              <a:ext cx="5236971" cy="6165297"/>
            </a:xfrm>
            <a:prstGeom prst="rect">
              <a:avLst/>
            </a:prstGeom>
          </p:spPr>
        </p:pic>
        <p:pic>
          <p:nvPicPr>
            <p:cNvPr id="26" name="Picture 25">
              <a:extLst>
                <a:ext uri="{FF2B5EF4-FFF2-40B4-BE49-F238E27FC236}">
                  <a16:creationId xmlns:a16="http://schemas.microsoft.com/office/drawing/2014/main" id="{0E9000E1-E55C-4724-B0E8-CC588826F51A}"/>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rotWithShape="1">
            <a:blip r:embed="rId2">
              <a:duotone>
                <a:schemeClr val="accent6">
                  <a:shade val="45000"/>
                  <a:satMod val="135000"/>
                </a:schemeClr>
                <a:prstClr val="white"/>
              </a:duotone>
              <a:alphaModFix amt="10000"/>
              <a:extLst>
                <a:ext uri="{28A0092B-C50C-407E-A947-70E740481C1C}">
                  <a14:useLocalDpi xmlns:a14="http://schemas.microsoft.com/office/drawing/2010/main" val="0"/>
                </a:ext>
              </a:extLst>
            </a:blip>
            <a:srcRect l="19154" b="19117"/>
            <a:stretch/>
          </p:blipFill>
          <p:spPr>
            <a:xfrm rot="5400000">
              <a:off x="393956" y="-373126"/>
              <a:ext cx="4197222" cy="4943475"/>
            </a:xfrm>
            <a:prstGeom prst="rect">
              <a:avLst/>
            </a:prstGeom>
          </p:spPr>
        </p:pic>
      </p:grpSp>
      <p:sp>
        <p:nvSpPr>
          <p:cNvPr id="2" name="Title 1">
            <a:extLst>
              <a:ext uri="{FF2B5EF4-FFF2-40B4-BE49-F238E27FC236}">
                <a16:creationId xmlns:a16="http://schemas.microsoft.com/office/drawing/2014/main" id="{FDDF20EA-4EEA-D563-4935-734341C46938}"/>
              </a:ext>
            </a:extLst>
          </p:cNvPr>
          <p:cNvSpPr>
            <a:spLocks noGrp="1"/>
          </p:cNvSpPr>
          <p:nvPr>
            <p:ph type="title"/>
          </p:nvPr>
        </p:nvSpPr>
        <p:spPr>
          <a:xfrm>
            <a:off x="838201" y="559813"/>
            <a:ext cx="3352799" cy="5577934"/>
          </a:xfrm>
        </p:spPr>
        <p:txBody>
          <a:bodyPr>
            <a:normAutofit/>
          </a:bodyPr>
          <a:lstStyle/>
          <a:p>
            <a:pPr>
              <a:lnSpc>
                <a:spcPct val="90000"/>
              </a:lnSpc>
            </a:pPr>
            <a:r>
              <a:rPr lang="en-GB" sz="2800"/>
              <a:t>Generative Artificial Intelligence (AI): </a:t>
            </a:r>
            <a:r>
              <a:rPr lang="en-US" sz="2800"/>
              <a:t>It is a fast emerging and evolving technology that can present opportunities and bring benefits in the context of research and innovation.</a:t>
            </a:r>
            <a:endParaRPr lang="en-GB" sz="2800"/>
          </a:p>
        </p:txBody>
      </p:sp>
      <p:graphicFrame>
        <p:nvGraphicFramePr>
          <p:cNvPr id="5" name="Content Placeholder 2">
            <a:extLst>
              <a:ext uri="{FF2B5EF4-FFF2-40B4-BE49-F238E27FC236}">
                <a16:creationId xmlns:a16="http://schemas.microsoft.com/office/drawing/2014/main" id="{A709ABF1-D3AE-B442-930F-A347277704C4}"/>
              </a:ext>
            </a:extLst>
          </p:cNvPr>
          <p:cNvGraphicFramePr>
            <a:graphicFrameLocks noGrp="1"/>
          </p:cNvGraphicFramePr>
          <p:nvPr>
            <p:ph idx="1"/>
            <p:extLst>
              <p:ext uri="{D42A27DB-BD31-4B8C-83A1-F6EECF244321}">
                <p14:modId xmlns:p14="http://schemas.microsoft.com/office/powerpoint/2010/main" val="312102889"/>
              </p:ext>
            </p:extLst>
          </p:nvPr>
        </p:nvGraphicFramePr>
        <p:xfrm>
          <a:off x="4807223" y="457200"/>
          <a:ext cx="7003777" cy="58436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91726028"/>
      </p:ext>
    </p:extLst>
  </p:cSld>
  <p:clrMapOvr>
    <a:masterClrMapping/>
  </p:clrMapOvr>
</p:sld>
</file>

<file path=ppt/theme/theme1.xml><?xml version="1.0" encoding="utf-8"?>
<a:theme xmlns:a="http://schemas.openxmlformats.org/drawingml/2006/main" name="DappledVTI">
  <a:themeElements>
    <a:clrScheme name="Custom 81">
      <a:dk1>
        <a:sysClr val="windowText" lastClr="000000"/>
      </a:dk1>
      <a:lt1>
        <a:sysClr val="window" lastClr="FFFFFF"/>
      </a:lt1>
      <a:dk2>
        <a:srgbClr val="21363B"/>
      </a:dk2>
      <a:lt2>
        <a:srgbClr val="F4F2F0"/>
      </a:lt2>
      <a:accent1>
        <a:srgbClr val="758468"/>
      </a:accent1>
      <a:accent2>
        <a:srgbClr val="B5A7AC"/>
      </a:accent2>
      <a:accent3>
        <a:srgbClr val="CC9C6F"/>
      </a:accent3>
      <a:accent4>
        <a:srgbClr val="767640"/>
      </a:accent4>
      <a:accent5>
        <a:srgbClr val="A5B295"/>
      </a:accent5>
      <a:accent6>
        <a:srgbClr val="C19DA7"/>
      </a:accent6>
      <a:hlink>
        <a:srgbClr val="D13D6E"/>
      </a:hlink>
      <a:folHlink>
        <a:srgbClr val="6C9D92"/>
      </a:folHlink>
    </a:clrScheme>
    <a:fontScheme name="Custom 67">
      <a:majorFont>
        <a:latin typeface="Sabon Next LT"/>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appledVTI" id="{204FEFAB-F02B-4FE8-B509-C50A618B972D}" vid="{7EAEADA8-5A8E-45B2-B0E4-448EC7E7A94F}"/>
    </a:ext>
  </a:extLst>
</a:theme>
</file>

<file path=docProps/app.xml><?xml version="1.0" encoding="utf-8"?>
<Properties xmlns="http://schemas.openxmlformats.org/officeDocument/2006/extended-properties" xmlns:vt="http://schemas.openxmlformats.org/officeDocument/2006/docPropsVTypes">
  <TotalTime>34</TotalTime>
  <Words>449</Words>
  <Application>Microsoft Office PowerPoint</Application>
  <PresentationFormat>Widescreen</PresentationFormat>
  <Paragraphs>31</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Avenir Next LT Pro</vt:lpstr>
      <vt:lpstr>AvenirNext LT Pro Medium</vt:lpstr>
      <vt:lpstr>Sabon Next LT</vt:lpstr>
      <vt:lpstr>DappledVTI</vt:lpstr>
      <vt:lpstr>(2) RECORD KEEPING </vt:lpstr>
      <vt:lpstr>Policy Statement</vt:lpstr>
      <vt:lpstr>How to achieve this:</vt:lpstr>
      <vt:lpstr>Examples of Record Formats</vt:lpstr>
      <vt:lpstr>Contemporaneous Notes</vt:lpstr>
      <vt:lpstr>Notes as against care plan:Notes should be regarded as official documents. The notes recorded in them should be:</vt:lpstr>
      <vt:lpstr>Access to records</vt:lpstr>
      <vt:lpstr>Record-Keeping: With service user consent, records should include: </vt:lpstr>
      <vt:lpstr>Generative Artificial Intelligence (AI): It is a fast emerging and evolving technology that can present opportunities and bring benefits in the context of research and innovation.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Clara Chihowa</dc:creator>
  <cp:lastModifiedBy>Clara Chihowa</cp:lastModifiedBy>
  <cp:revision>1</cp:revision>
  <dcterms:created xsi:type="dcterms:W3CDTF">2025-11-29T17:37:25Z</dcterms:created>
  <dcterms:modified xsi:type="dcterms:W3CDTF">2025-11-29T18:12:13Z</dcterms:modified>
</cp:coreProperties>
</file>